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789" autoAdjust="0"/>
    <p:restoredTop sz="94660"/>
  </p:normalViewPr>
  <p:slideViewPr>
    <p:cSldViewPr>
      <p:cViewPr varScale="1">
        <p:scale>
          <a:sx n="75" d="100"/>
          <a:sy n="75" d="100"/>
        </p:scale>
        <p:origin x="-183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2A5AD-DFA3-4164-BED5-E153966027D6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9E784-0646-4414-A96A-C92A73446C9C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E9284-76E4-4F12-9847-FD75040CDF7A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1AD72D-65F4-4ECB-BCA7-246FE4D222EB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27FCB-057E-4121-B730-F90C07AA13D8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BE2FE-A420-4DCE-9E46-05341EBD9D89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DF5AD-4CA7-4674-B10E-04E52D2D6FD7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EB148-986D-44D8-B153-20F1CF0AD5DC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C95D9-5A91-46B4-9434-47DA104EA21A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6D079-CDC3-46DC-999D-70B0EEAA443A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41763-6EFA-4099-9B2E-B3EF6B4849C7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smtClean="0"/>
              <a:t>Click to edit Master text styles</a:t>
            </a:r>
          </a:p>
          <a:p>
            <a:pPr lvl="1"/>
            <a:r>
              <a:rPr lang="el-GR" altLang="el-GR" smtClean="0"/>
              <a:t>Second level</a:t>
            </a:r>
          </a:p>
          <a:p>
            <a:pPr lvl="2"/>
            <a:r>
              <a:rPr lang="el-GR" altLang="el-GR" smtClean="0"/>
              <a:t>Third level</a:t>
            </a:r>
          </a:p>
          <a:p>
            <a:pPr lvl="3"/>
            <a:r>
              <a:rPr lang="el-GR" altLang="el-GR" smtClean="0"/>
              <a:t>Fourth level</a:t>
            </a:r>
          </a:p>
          <a:p>
            <a:pPr lvl="4"/>
            <a:r>
              <a:rPr lang="el-GR" altLang="el-G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B00401F-6CDF-490B-828A-2E347345A393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keting@iea.org.gr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250825" y="2205038"/>
            <a:ext cx="8569325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l-GR" altLang="el-GR" b="1" dirty="0" smtClean="0"/>
              <a:t>ΠΡΟΣΚΛΗΣΗ</a:t>
            </a:r>
            <a:endParaRPr lang="en-US" altLang="el-GR" b="1" dirty="0"/>
          </a:p>
          <a:p>
            <a:pPr algn="ctr" eaLnBrk="1" hangingPunct="1"/>
            <a:r>
              <a:rPr lang="el-GR" altLang="el-GR" dirty="0"/>
              <a:t> </a:t>
            </a:r>
            <a:endParaRPr lang="en-US" altLang="el-GR" dirty="0"/>
          </a:p>
          <a:p>
            <a:pPr algn="ctr" eaLnBrk="1" hangingPunct="1"/>
            <a:endParaRPr lang="en-US" altLang="el-GR" dirty="0"/>
          </a:p>
          <a:p>
            <a:pPr algn="ctr" eaLnBrk="1" hangingPunct="1"/>
            <a:r>
              <a:rPr lang="el-GR" altLang="el-GR" sz="1400" dirty="0"/>
              <a:t>Ο Πρόεδρος του </a:t>
            </a:r>
            <a:r>
              <a:rPr lang="el-GR" altLang="el-GR" sz="1400" b="1" dirty="0"/>
              <a:t>Επαγγελματικού Επιμελητηρίου Αθηνών (ΕΕΑ)</a:t>
            </a:r>
            <a:r>
              <a:rPr lang="el-GR" altLang="el-GR" sz="1400" i="1" dirty="0"/>
              <a:t>,</a:t>
            </a:r>
            <a:r>
              <a:rPr lang="el-GR" altLang="el-GR" sz="1400" dirty="0"/>
              <a:t> κύριος Ιωάννης </a:t>
            </a:r>
            <a:r>
              <a:rPr lang="el-GR" altLang="el-GR" sz="1400" dirty="0" err="1"/>
              <a:t>Χατζηθεοδοσίου</a:t>
            </a:r>
            <a:r>
              <a:rPr lang="el-GR" altLang="el-GR" sz="1400" dirty="0"/>
              <a:t>, έχει την τιμή να σας προσκαλέσει </a:t>
            </a:r>
            <a:endParaRPr lang="en-US" altLang="el-GR" sz="1400" dirty="0"/>
          </a:p>
          <a:p>
            <a:pPr algn="ctr" eaLnBrk="1" hangingPunct="1"/>
            <a:r>
              <a:rPr lang="el-GR" altLang="el-GR" sz="1400" dirty="0"/>
              <a:t>στο 5</a:t>
            </a:r>
            <a:r>
              <a:rPr lang="el-GR" altLang="el-GR" sz="1400" baseline="30000" dirty="0"/>
              <a:t>ο</a:t>
            </a:r>
            <a:r>
              <a:rPr lang="el-GR" altLang="el-GR" sz="1400" dirty="0"/>
              <a:t> Στρατηγικό Συνέδριο</a:t>
            </a:r>
            <a:r>
              <a:rPr lang="el-GR" altLang="el-GR" sz="1400" b="1" dirty="0"/>
              <a:t> </a:t>
            </a:r>
            <a:r>
              <a:rPr lang="en-US" altLang="el-GR" sz="1400" b="1" dirty="0">
                <a:solidFill>
                  <a:srgbClr val="0070C0"/>
                </a:solidFill>
              </a:rPr>
              <a:t>“</a:t>
            </a:r>
            <a:r>
              <a:rPr lang="el-GR" altLang="el-GR" sz="1600" b="1" i="1" dirty="0">
                <a:solidFill>
                  <a:srgbClr val="0070C0"/>
                </a:solidFill>
              </a:rPr>
              <a:t>Επενδύσεις στην Ελλάδα &amp; Αναπτυξιακή Προοπτική</a:t>
            </a:r>
            <a:r>
              <a:rPr lang="en-US" altLang="el-GR" sz="1400" b="1" i="1" dirty="0">
                <a:solidFill>
                  <a:srgbClr val="0070C0"/>
                </a:solidFill>
              </a:rPr>
              <a:t>”</a:t>
            </a:r>
            <a:r>
              <a:rPr lang="en-US" altLang="el-GR" dirty="0">
                <a:solidFill>
                  <a:srgbClr val="0070C0"/>
                </a:solidFill>
              </a:rPr>
              <a:t> </a:t>
            </a:r>
          </a:p>
          <a:p>
            <a:pPr algn="ctr" eaLnBrk="1" hangingPunct="1"/>
            <a:r>
              <a:rPr lang="el-GR" altLang="el-GR" sz="1400" dirty="0"/>
              <a:t>την Δευτέρα 29 Μαΐου 2017.</a:t>
            </a:r>
            <a:r>
              <a:rPr lang="en-US" altLang="el-GR" sz="1400" dirty="0"/>
              <a:t> </a:t>
            </a:r>
          </a:p>
          <a:p>
            <a:pPr algn="ctr" eaLnBrk="1" hangingPunct="1"/>
            <a:r>
              <a:rPr lang="el-GR" altLang="el-GR" sz="1400" dirty="0"/>
              <a:t>Ώρες 10:00 -16:00, Ξενοδοχείο </a:t>
            </a:r>
            <a:r>
              <a:rPr lang="en-US" altLang="el-GR" sz="1400" dirty="0" smtClean="0"/>
              <a:t>King George</a:t>
            </a:r>
            <a:r>
              <a:rPr lang="el-GR" altLang="el-GR" sz="1400" dirty="0" smtClean="0"/>
              <a:t>, </a:t>
            </a:r>
            <a:r>
              <a:rPr lang="el-GR" altLang="el-GR" sz="1400" dirty="0"/>
              <a:t>Αθήνα.</a:t>
            </a:r>
            <a:endParaRPr lang="en-US" altLang="el-GR" sz="1400" dirty="0"/>
          </a:p>
          <a:p>
            <a:pPr algn="ctr" eaLnBrk="1" hangingPunct="1"/>
            <a:endParaRPr lang="el-GR" altLang="el-GR" sz="900" i="1" dirty="0"/>
          </a:p>
          <a:p>
            <a:pPr algn="ctr">
              <a:spcBef>
                <a:spcPct val="20000"/>
              </a:spcBef>
            </a:pPr>
            <a:r>
              <a:rPr lang="el-GR" altLang="el-GR" sz="1100" i="1" dirty="0">
                <a:solidFill>
                  <a:srgbClr val="000000"/>
                </a:solidFill>
              </a:rPr>
              <a:t>Είναι απαραίτητο να γνωρίζουμε ότι αποδέχεστε την πρόσκλησή μας μέχρι την </a:t>
            </a:r>
            <a:r>
              <a:rPr lang="el-GR" altLang="el-GR" sz="1100" i="1" smtClean="0">
                <a:solidFill>
                  <a:srgbClr val="000000"/>
                </a:solidFill>
              </a:rPr>
              <a:t>Παρασκευή 26 </a:t>
            </a:r>
            <a:r>
              <a:rPr lang="el-GR" altLang="el-GR" sz="1100" i="1" dirty="0">
                <a:solidFill>
                  <a:srgbClr val="000000"/>
                </a:solidFill>
              </a:rPr>
              <a:t>Μαΐου 2017.</a:t>
            </a:r>
            <a:endParaRPr lang="en-US" altLang="el-GR" sz="1100" i="1" dirty="0">
              <a:solidFill>
                <a:srgbClr val="000000"/>
              </a:solidFill>
            </a:endParaRPr>
          </a:p>
          <a:p>
            <a:pPr algn="ctr">
              <a:spcBef>
                <a:spcPct val="20000"/>
              </a:spcBef>
            </a:pPr>
            <a:r>
              <a:rPr lang="el-GR" altLang="el-GR" sz="1100" i="1" dirty="0">
                <a:solidFill>
                  <a:srgbClr val="000000"/>
                </a:solidFill>
              </a:rPr>
              <a:t>Παρακαλούμε όπως επιστρέψετε εμπρόθεσμα συμπληρωμένη την παρούσα, υπόψη</a:t>
            </a:r>
            <a:r>
              <a:rPr lang="en-US" altLang="el-GR" sz="1100" i="1" dirty="0">
                <a:solidFill>
                  <a:srgbClr val="000000"/>
                </a:solidFill>
              </a:rPr>
              <a:t>:</a:t>
            </a:r>
          </a:p>
          <a:p>
            <a:pPr algn="ctr">
              <a:spcBef>
                <a:spcPct val="20000"/>
              </a:spcBef>
            </a:pPr>
            <a:r>
              <a:rPr lang="el-GR" altLang="el-GR" sz="1100" i="1" dirty="0">
                <a:solidFill>
                  <a:srgbClr val="000000"/>
                </a:solidFill>
              </a:rPr>
              <a:t>κ. Δημήτρη </a:t>
            </a:r>
            <a:r>
              <a:rPr lang="el-GR" altLang="el-GR" sz="1100" i="1" dirty="0" err="1">
                <a:solidFill>
                  <a:srgbClr val="000000"/>
                </a:solidFill>
              </a:rPr>
              <a:t>Κοκορομύτη</a:t>
            </a:r>
            <a:r>
              <a:rPr lang="en-US" altLang="el-GR" sz="1100" i="1" dirty="0">
                <a:solidFill>
                  <a:srgbClr val="000000"/>
                </a:solidFill>
              </a:rPr>
              <a:t>,</a:t>
            </a:r>
            <a:r>
              <a:rPr lang="el-GR" altLang="el-GR" sz="1100" i="1" dirty="0">
                <a:solidFill>
                  <a:srgbClr val="000000"/>
                </a:solidFill>
              </a:rPr>
              <a:t> </a:t>
            </a:r>
            <a:r>
              <a:rPr lang="el-GR" altLang="el-GR" sz="1100" i="1" dirty="0" err="1">
                <a:solidFill>
                  <a:srgbClr val="000000"/>
                </a:solidFill>
              </a:rPr>
              <a:t>τηλ</a:t>
            </a:r>
            <a:r>
              <a:rPr lang="el-GR" altLang="el-GR" sz="1100" i="1" dirty="0">
                <a:solidFill>
                  <a:srgbClr val="000000"/>
                </a:solidFill>
              </a:rPr>
              <a:t>.</a:t>
            </a:r>
            <a:r>
              <a:rPr lang="en-US" altLang="el-GR" sz="1100" i="1" dirty="0">
                <a:solidFill>
                  <a:srgbClr val="000000"/>
                </a:solidFill>
              </a:rPr>
              <a:t>:</a:t>
            </a:r>
            <a:r>
              <a:rPr lang="el-GR" altLang="el-GR" sz="1100" i="1" dirty="0">
                <a:solidFill>
                  <a:srgbClr val="000000"/>
                </a:solidFill>
              </a:rPr>
              <a:t>210 5121021, 698 444 5000, </a:t>
            </a:r>
            <a:r>
              <a:rPr lang="en-US" altLang="el-GR" sz="1100" i="1" dirty="0">
                <a:solidFill>
                  <a:srgbClr val="000000"/>
                </a:solidFill>
              </a:rPr>
              <a:t>e</a:t>
            </a:r>
            <a:r>
              <a:rPr lang="el-GR" altLang="el-GR" sz="1100" i="1" dirty="0">
                <a:solidFill>
                  <a:srgbClr val="000000"/>
                </a:solidFill>
              </a:rPr>
              <a:t>-</a:t>
            </a:r>
            <a:r>
              <a:rPr lang="en-US" altLang="el-GR" sz="1100" i="1" dirty="0">
                <a:solidFill>
                  <a:srgbClr val="000000"/>
                </a:solidFill>
              </a:rPr>
              <a:t>mail</a:t>
            </a:r>
            <a:r>
              <a:rPr lang="el-GR" altLang="el-GR" sz="1100" i="1" dirty="0">
                <a:solidFill>
                  <a:srgbClr val="000000"/>
                </a:solidFill>
              </a:rPr>
              <a:t>: </a:t>
            </a:r>
            <a:r>
              <a:rPr lang="en-US" altLang="el-GR" sz="1100" i="1" dirty="0">
                <a:solidFill>
                  <a:srgbClr val="000000"/>
                </a:solidFill>
                <a:hlinkClick r:id="rId3"/>
              </a:rPr>
              <a:t>marketing@iea.org.gr</a:t>
            </a:r>
            <a:r>
              <a:rPr lang="en-US" altLang="el-GR" sz="1100" i="1" dirty="0">
                <a:solidFill>
                  <a:srgbClr val="000000"/>
                </a:solidFill>
              </a:rPr>
              <a:t>  </a:t>
            </a:r>
            <a:endParaRPr lang="el-GR" altLang="el-GR" sz="1100" i="1" dirty="0">
              <a:solidFill>
                <a:srgbClr val="000000"/>
              </a:solidFill>
            </a:endParaRPr>
          </a:p>
          <a:p>
            <a:pPr algn="ctr">
              <a:spcBef>
                <a:spcPct val="20000"/>
              </a:spcBef>
            </a:pPr>
            <a:endParaRPr lang="en-US" altLang="el-GR" sz="900" i="1" dirty="0">
              <a:solidFill>
                <a:srgbClr val="000000"/>
              </a:solidFill>
            </a:endParaRPr>
          </a:p>
          <a:p>
            <a:pPr eaLnBrk="1" hangingPunct="1"/>
            <a:r>
              <a:rPr lang="el-GR" altLang="el-GR" sz="1200" i="1" dirty="0"/>
              <a:t>ΟΝΟΜΑΤΕΠΩΝΥΜΟ</a:t>
            </a:r>
            <a:r>
              <a:rPr lang="en-US" altLang="el-GR" sz="1200" i="1" dirty="0"/>
              <a:t>………………………………………………………………………</a:t>
            </a:r>
            <a:r>
              <a:rPr lang="el-GR" altLang="el-GR" sz="1200" i="1" dirty="0"/>
              <a:t>…</a:t>
            </a:r>
            <a:r>
              <a:rPr lang="en-US" altLang="el-GR" sz="1200" i="1" dirty="0"/>
              <a:t>………………………………………….</a:t>
            </a:r>
          </a:p>
          <a:p>
            <a:pPr eaLnBrk="1" hangingPunct="1"/>
            <a:r>
              <a:rPr lang="en-US" altLang="el-GR" sz="1200" i="1" dirty="0"/>
              <a:t>E</a:t>
            </a:r>
            <a:r>
              <a:rPr lang="el-GR" altLang="el-GR" sz="1200" i="1" dirty="0"/>
              <a:t>ΤΑΙΡΕΙΑ…</a:t>
            </a:r>
            <a:r>
              <a:rPr lang="en-US" altLang="el-GR" sz="1200" i="1" dirty="0"/>
              <a:t>……………………………………………………………………………………………………………………………….</a:t>
            </a:r>
            <a:endParaRPr lang="el-GR" altLang="el-GR" sz="1200" i="1" dirty="0"/>
          </a:p>
          <a:p>
            <a:pPr eaLnBrk="1" hangingPunct="1"/>
            <a:r>
              <a:rPr lang="el-GR" altLang="el-GR" sz="1200" i="1" dirty="0"/>
              <a:t>ΘΕΣΗ</a:t>
            </a:r>
            <a:r>
              <a:rPr lang="en-US" altLang="el-GR" sz="1200" i="1" dirty="0"/>
              <a:t>………………………………………………………………………………………………………………………………………</a:t>
            </a:r>
            <a:r>
              <a:rPr lang="el-GR" altLang="el-GR" sz="1200" i="1" dirty="0"/>
              <a:t>	</a:t>
            </a:r>
            <a:endParaRPr lang="en-US" altLang="el-GR" sz="1200" i="1" dirty="0"/>
          </a:p>
          <a:p>
            <a:pPr eaLnBrk="1" hangingPunct="1"/>
            <a:r>
              <a:rPr lang="el-GR" altLang="el-GR" sz="1200" i="1" dirty="0"/>
              <a:t>ΤΗΛ.........................................</a:t>
            </a:r>
            <a:r>
              <a:rPr lang="en-US" altLang="el-GR" sz="1200" i="1" dirty="0"/>
              <a:t>...................................E-MAIL………………………………………………………………………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106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dtravlou</dc:creator>
  <cp:lastModifiedBy>Dimitri</cp:lastModifiedBy>
  <cp:revision>75</cp:revision>
  <dcterms:created xsi:type="dcterms:W3CDTF">2011-10-26T10:07:14Z</dcterms:created>
  <dcterms:modified xsi:type="dcterms:W3CDTF">2017-05-25T09:25:00Z</dcterms:modified>
</cp:coreProperties>
</file>