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404" y="199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1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3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8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5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2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7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0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AB5D-9D2D-4F57-9C23-09237DA7C37E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F850-F424-482A-9236-64031D1F2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9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_____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52214"/>
            <a:ext cx="4657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 smtClean="0"/>
              <a:t>ΕΠΙΧΕΙΡΟΥΜΕ ΕΞΩ</a:t>
            </a:r>
          </a:p>
          <a:p>
            <a:pPr algn="ctr"/>
            <a:r>
              <a:rPr lang="el-GR" sz="1200" dirty="0" smtClean="0"/>
              <a:t>Ε.Π. «ΑΝΤΑΓΩΝΙΣΤΙΚΟΤΗΤΑ, ΕΠΙΧΕΙΡΗΜΑΤΙΚΟΤΗΤΑ ΚΑΙ ΚΑΙΝΟΤΟΜΙΑ</a:t>
            </a:r>
          </a:p>
          <a:p>
            <a:pPr algn="ctr"/>
            <a:r>
              <a:rPr lang="el-GR" sz="1200" dirty="0" smtClean="0"/>
              <a:t>ΕΣΠΑ 2014 – 2020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76276" y="1368031"/>
            <a:ext cx="544830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Φόρμα ελέγχου επιλεξιμότητας</a:t>
            </a:r>
            <a:endParaRPr lang="en-GB" sz="1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968579"/>
              </p:ext>
            </p:extLst>
          </p:nvPr>
        </p:nvGraphicFramePr>
        <p:xfrm>
          <a:off x="671513" y="3343275"/>
          <a:ext cx="5514975" cy="796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Φύλλο εργασίας" r:id="rId4" imgW="5515034" imgH="7962840" progId="Excel.Sheet.12">
                  <p:embed/>
                </p:oleObj>
              </mc:Choice>
              <mc:Fallback>
                <p:oleObj name="Φύλλο εργασίας" r:id="rId4" imgW="5515034" imgH="7962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1513" y="3343275"/>
                        <a:ext cx="5514975" cy="796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59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17</Words>
  <Application>Microsoft Office PowerPoint</Application>
  <PresentationFormat>Προσαρμογή</PresentationFormat>
  <Paragraphs>4</Paragraphs>
  <Slides>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Office Theme</vt:lpstr>
      <vt:lpstr>Φύλλο εργασίας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Secretary</cp:lastModifiedBy>
  <cp:revision>10</cp:revision>
  <cp:lastPrinted>2017-12-18T10:51:02Z</cp:lastPrinted>
  <dcterms:created xsi:type="dcterms:W3CDTF">2017-12-04T15:13:58Z</dcterms:created>
  <dcterms:modified xsi:type="dcterms:W3CDTF">2017-12-20T09:09:51Z</dcterms:modified>
</cp:coreProperties>
</file>