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1.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2.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16.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handoutMasterIdLst>
    <p:handoutMasterId r:id="rId20"/>
  </p:handoutMasterIdLst>
  <p:sldIdLst>
    <p:sldId id="259" r:id="rId2"/>
    <p:sldId id="261" r:id="rId3"/>
    <p:sldId id="289" r:id="rId4"/>
    <p:sldId id="281" r:id="rId5"/>
    <p:sldId id="262" r:id="rId6"/>
    <p:sldId id="288" r:id="rId7"/>
    <p:sldId id="298" r:id="rId8"/>
    <p:sldId id="286" r:id="rId9"/>
    <p:sldId id="290" r:id="rId10"/>
    <p:sldId id="291" r:id="rId11"/>
    <p:sldId id="294" r:id="rId12"/>
    <p:sldId id="275" r:id="rId13"/>
    <p:sldId id="295" r:id="rId14"/>
    <p:sldId id="297" r:id="rId15"/>
    <p:sldId id="299" r:id="rId16"/>
    <p:sldId id="296" r:id="rId17"/>
    <p:sldId id="277" r:id="rId18"/>
  </p:sldIdLst>
  <p:sldSz cx="9144000" cy="6858000" type="screen4x3"/>
  <p:notesSz cx="6731000" cy="9855200"/>
  <p:defaultTextStyle>
    <a:defPPr>
      <a:defRPr lang="el-GR"/>
    </a:defPPr>
    <a:lvl1pPr marL="0" algn="l" defTabSz="914400" rtl="0" eaLnBrk="1" latinLnBrk="0" hangingPunct="1">
      <a:defRPr lang="el-GR" sz="1800" kern="1200">
        <a:solidFill>
          <a:schemeClr val="tx1"/>
        </a:solidFill>
        <a:latin typeface="+mn-lt"/>
        <a:ea typeface="+mn-ea"/>
        <a:cs typeface="+mn-cs"/>
      </a:defRPr>
    </a:lvl1pPr>
    <a:lvl2pPr marL="457200" algn="l" defTabSz="914400" rtl="0" eaLnBrk="1" latinLnBrk="0" hangingPunct="1">
      <a:defRPr lang="el-GR" sz="1800" kern="1200">
        <a:solidFill>
          <a:schemeClr val="tx1"/>
        </a:solidFill>
        <a:latin typeface="+mn-lt"/>
        <a:ea typeface="+mn-ea"/>
        <a:cs typeface="+mn-cs"/>
      </a:defRPr>
    </a:lvl2pPr>
    <a:lvl3pPr marL="914400" algn="l" defTabSz="914400" rtl="0" eaLnBrk="1" latinLnBrk="0" hangingPunct="1">
      <a:defRPr lang="el-GR" sz="1800" kern="1200">
        <a:solidFill>
          <a:schemeClr val="tx1"/>
        </a:solidFill>
        <a:latin typeface="+mn-lt"/>
        <a:ea typeface="+mn-ea"/>
        <a:cs typeface="+mn-cs"/>
      </a:defRPr>
    </a:lvl3pPr>
    <a:lvl4pPr marL="1371600" algn="l" defTabSz="914400" rtl="0" eaLnBrk="1" latinLnBrk="0" hangingPunct="1">
      <a:defRPr lang="el-GR" sz="1800" kern="1200">
        <a:solidFill>
          <a:schemeClr val="tx1"/>
        </a:solidFill>
        <a:latin typeface="+mn-lt"/>
        <a:ea typeface="+mn-ea"/>
        <a:cs typeface="+mn-cs"/>
      </a:defRPr>
    </a:lvl4pPr>
    <a:lvl5pPr marL="1828800" algn="l" defTabSz="914400" rtl="0" eaLnBrk="1" latinLnBrk="0" hangingPunct="1">
      <a:defRPr lang="el-GR" sz="1800" kern="1200">
        <a:solidFill>
          <a:schemeClr val="tx1"/>
        </a:solidFill>
        <a:latin typeface="+mn-lt"/>
        <a:ea typeface="+mn-ea"/>
        <a:cs typeface="+mn-cs"/>
      </a:defRPr>
    </a:lvl5pPr>
    <a:lvl6pPr marL="2286000" algn="l" defTabSz="914400" rtl="0" eaLnBrk="1" latinLnBrk="0" hangingPunct="1">
      <a:defRPr lang="el-GR" sz="1800" kern="1200">
        <a:solidFill>
          <a:schemeClr val="tx1"/>
        </a:solidFill>
        <a:latin typeface="+mn-lt"/>
        <a:ea typeface="+mn-ea"/>
        <a:cs typeface="+mn-cs"/>
      </a:defRPr>
    </a:lvl6pPr>
    <a:lvl7pPr marL="2743200" algn="l" defTabSz="914400" rtl="0" eaLnBrk="1" latinLnBrk="0" hangingPunct="1">
      <a:defRPr lang="el-GR" sz="1800" kern="1200">
        <a:solidFill>
          <a:schemeClr val="tx1"/>
        </a:solidFill>
        <a:latin typeface="+mn-lt"/>
        <a:ea typeface="+mn-ea"/>
        <a:cs typeface="+mn-cs"/>
      </a:defRPr>
    </a:lvl7pPr>
    <a:lvl8pPr marL="3200400" algn="l" defTabSz="914400" rtl="0" eaLnBrk="1" latinLnBrk="0" hangingPunct="1">
      <a:defRPr lang="el-GR" sz="1800" kern="1200">
        <a:solidFill>
          <a:schemeClr val="tx1"/>
        </a:solidFill>
        <a:latin typeface="+mn-lt"/>
        <a:ea typeface="+mn-ea"/>
        <a:cs typeface="+mn-cs"/>
      </a:defRPr>
    </a:lvl8pPr>
    <a:lvl9pPr marL="3657600" algn="l" defTabSz="914400" rtl="0" eaLnBrk="1" latinLnBrk="0" hangingPunct="1">
      <a:defRPr lang="el-G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779CC93D-E52E-4D84-901B-11D7331DD495}">
          <p14:sldIdLst>
            <p14:sldId id="259"/>
          </p14:sldIdLst>
        </p14:section>
        <p14:section name="Επισκόπηση και στόχοι" id="{ABA716BF-3A5C-4ADB-94C9-CFEF84EBA240}">
          <p14:sldIdLst>
            <p14:sldId id="261"/>
            <p14:sldId id="289"/>
            <p14:sldId id="281"/>
            <p14:sldId id="262"/>
            <p14:sldId id="288"/>
            <p14:sldId id="298"/>
          </p14:sldIdLst>
        </p14:section>
        <p14:section name="Θέμα 1" id="{6D9936A3-3945-4757-BC8B-B5C252D8E036}">
          <p14:sldIdLst>
            <p14:sldId id="286"/>
            <p14:sldId id="290"/>
            <p14:sldId id="291"/>
          </p14:sldIdLst>
        </p14:section>
        <p14:section name="Δείγμα διαφανειών των εφέ προβολής" id="{BAB3A466-96C9-4230-9978-795378D75699}">
          <p14:sldIdLst/>
        </p14:section>
        <p14:section name="Μελέτη περίπτωσης" id="{8C0305C9-B152-4FBA-A789-FE1976D53990}">
          <p14:sldIdLst/>
        </p14:section>
        <p14:section name="Συμπέρασμα και σύνοψη" id="{790CEF5B-569A-4C2F-BED5-750B08C0E5AD}">
          <p14:sldIdLst>
            <p14:sldId id="294"/>
            <p14:sldId id="275"/>
            <p14:sldId id="295"/>
            <p14:sldId id="297"/>
            <p14:sldId id="299"/>
            <p14:sldId id="296"/>
            <p14:sldId id="277"/>
          </p14:sldIdLst>
        </p14:section>
        <p14:section name="Παράρτημα"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83977" autoAdjust="0"/>
  </p:normalViewPr>
  <p:slideViewPr>
    <p:cSldViewPr>
      <p:cViewPr varScale="1">
        <p:scale>
          <a:sx n="57" d="100"/>
          <a:sy n="57" d="100"/>
        </p:scale>
        <p:origin x="-1758"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3104"/>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l-GR"/>
        </a:p>
      </dgm:t>
    </dgm:pt>
    <dgm:pt modelId="{74EE5CD8-078F-4590-BF9C-A341A294A016}">
      <dgm:prSet phldrT="[Text]" custT="1"/>
      <dgm:spPr/>
      <dgm:t>
        <a:bodyPr/>
        <a:lstStyle/>
        <a:p>
          <a:r>
            <a:rPr lang="el-GR" sz="4400" dirty="0"/>
            <a:t>1</a:t>
          </a:r>
        </a:p>
      </dgm:t>
    </dgm:pt>
    <dgm:pt modelId="{BB568D76-3363-43D3-B00C-3359A643216C}" type="parTrans" cxnId="{F40F9561-0D4C-44CF-91EF-A92B1DBDE44B}">
      <dgm:prSet/>
      <dgm:spPr/>
      <dgm:t>
        <a:bodyPr/>
        <a:lstStyle/>
        <a:p>
          <a:endParaRPr lang="el-GR" sz="3200"/>
        </a:p>
      </dgm:t>
    </dgm:pt>
    <dgm:pt modelId="{CF9FB981-E6ED-4440-AC98-4E4E2ABA2C55}" type="sibTrans" cxnId="{F40F9561-0D4C-44CF-91EF-A92B1DBDE44B}">
      <dgm:prSet/>
      <dgm:spPr/>
      <dgm:t>
        <a:bodyPr/>
        <a:lstStyle/>
        <a:p>
          <a:endParaRPr lang="el-GR" sz="3200"/>
        </a:p>
      </dgm:t>
    </dgm:pt>
    <dgm:pt modelId="{AA046201-5C4D-445E-BF0B-5C6D2B0A1945}">
      <dgm:prSet phldrT="[Text]" custT="1"/>
      <dgm:spPr/>
      <dgm:t>
        <a:bodyPr/>
        <a:lstStyle/>
        <a:p>
          <a:r>
            <a:rPr lang="el-GR" sz="4400" dirty="0"/>
            <a:t>2</a:t>
          </a:r>
        </a:p>
      </dgm:t>
    </dgm:pt>
    <dgm:pt modelId="{FE92FC33-5E0F-4302-9E80-A69E8ACDDE56}" type="parTrans" cxnId="{B8AF1086-D7BE-446F-9133-738B599E9A7D}">
      <dgm:prSet/>
      <dgm:spPr/>
      <dgm:t>
        <a:bodyPr/>
        <a:lstStyle/>
        <a:p>
          <a:endParaRPr lang="el-GR" sz="3200"/>
        </a:p>
      </dgm:t>
    </dgm:pt>
    <dgm:pt modelId="{40767EFF-7D52-4469-ACEE-7D28E67337E2}" type="sibTrans" cxnId="{B8AF1086-D7BE-446F-9133-738B599E9A7D}">
      <dgm:prSet/>
      <dgm:spPr/>
      <dgm:t>
        <a:bodyPr/>
        <a:lstStyle/>
        <a:p>
          <a:endParaRPr lang="el-GR" sz="3200"/>
        </a:p>
      </dgm:t>
    </dgm:pt>
    <dgm:pt modelId="{C59269D0-92A5-481C-BA64-727AFB0DD545}">
      <dgm:prSet phldrT="[Text]" custT="1"/>
      <dgm:spPr/>
      <dgm:t>
        <a:bodyPr/>
        <a:lstStyle/>
        <a:p>
          <a:r>
            <a:rPr lang="el-GR" sz="3200" dirty="0" smtClean="0">
              <a:effectLst>
                <a:outerShdw blurRad="38100" dist="38100" dir="2700000" algn="tl">
                  <a:srgbClr val="000000">
                    <a:alpha val="43137"/>
                  </a:srgbClr>
                </a:outerShdw>
              </a:effectLst>
            </a:rPr>
            <a:t>Πιστοποιήσεις (</a:t>
          </a:r>
          <a:r>
            <a:rPr lang="en-US" sz="3200" dirty="0" smtClean="0">
              <a:effectLst>
                <a:outerShdw blurRad="38100" dist="38100" dir="2700000" algn="tl">
                  <a:srgbClr val="000000">
                    <a:alpha val="43137"/>
                  </a:srgbClr>
                </a:outerShdw>
              </a:effectLst>
            </a:rPr>
            <a:t>ATEX, OIML, Serial Number)</a:t>
          </a:r>
          <a:endParaRPr lang="el-GR" sz="3200" dirty="0">
            <a:effectLst>
              <a:outerShdw blurRad="38100" dist="38100" dir="2700000" algn="tl">
                <a:srgbClr val="000000">
                  <a:alpha val="43137"/>
                </a:srgbClr>
              </a:outerShdw>
            </a:effectLst>
          </a:endParaRPr>
        </a:p>
      </dgm:t>
    </dgm:pt>
    <dgm:pt modelId="{312CC84D-092F-422A-AA24-A4619DBBB7BE}" type="parTrans" cxnId="{9071FB3B-D26B-4384-BD1A-80C12C62D02C}">
      <dgm:prSet/>
      <dgm:spPr/>
      <dgm:t>
        <a:bodyPr/>
        <a:lstStyle/>
        <a:p>
          <a:endParaRPr lang="el-GR" sz="3200"/>
        </a:p>
      </dgm:t>
    </dgm:pt>
    <dgm:pt modelId="{266DE8E8-1339-41C4-B9A7-6148496C7FA9}" type="sibTrans" cxnId="{9071FB3B-D26B-4384-BD1A-80C12C62D02C}">
      <dgm:prSet/>
      <dgm:spPr/>
      <dgm:t>
        <a:bodyPr/>
        <a:lstStyle/>
        <a:p>
          <a:endParaRPr lang="el-GR" sz="3200"/>
        </a:p>
      </dgm:t>
    </dgm:pt>
    <dgm:pt modelId="{D1776C8F-2B10-4075-8DF7-7F65AB725ED5}">
      <dgm:prSet phldrT="[Text]" custT="1"/>
      <dgm:spPr/>
      <dgm:t>
        <a:bodyPr/>
        <a:lstStyle/>
        <a:p>
          <a:r>
            <a:rPr lang="el-GR" sz="4400" dirty="0"/>
            <a:t>3</a:t>
          </a:r>
        </a:p>
      </dgm:t>
    </dgm:pt>
    <dgm:pt modelId="{7291E740-3E17-41B3-99D3-1D67AE37CC3F}" type="parTrans" cxnId="{7077B78D-FCDC-4519-8416-DC357ACD5043}">
      <dgm:prSet/>
      <dgm:spPr/>
      <dgm:t>
        <a:bodyPr/>
        <a:lstStyle/>
        <a:p>
          <a:endParaRPr lang="el-GR" sz="3200"/>
        </a:p>
      </dgm:t>
    </dgm:pt>
    <dgm:pt modelId="{88B75C29-8054-417D-BCE3-878A55118F6D}" type="sibTrans" cxnId="{7077B78D-FCDC-4519-8416-DC357ACD5043}">
      <dgm:prSet/>
      <dgm:spPr/>
      <dgm:t>
        <a:bodyPr/>
        <a:lstStyle/>
        <a:p>
          <a:endParaRPr lang="el-GR" sz="3200"/>
        </a:p>
      </dgm:t>
    </dgm:pt>
    <dgm:pt modelId="{6BE4E373-0656-4EDC-821E-BE09C952B1F6}">
      <dgm:prSet phldrT="[Text]" custT="1"/>
      <dgm:spPr/>
      <dgm:t>
        <a:bodyPr/>
        <a:lstStyle/>
        <a:p>
          <a:r>
            <a:rPr lang="el-GR" sz="3200" dirty="0" smtClean="0">
              <a:effectLst>
                <a:outerShdw blurRad="38100" dist="38100" dir="2700000" algn="tl">
                  <a:srgbClr val="000000">
                    <a:alpha val="43137"/>
                  </a:srgbClr>
                </a:outerShdw>
              </a:effectLst>
            </a:rPr>
            <a:t>Όνομα Κατασκευαστή – Εγγύηση</a:t>
          </a:r>
          <a:endParaRPr lang="el-GR" sz="3200" dirty="0">
            <a:effectLst>
              <a:outerShdw blurRad="38100" dist="38100" dir="2700000" algn="tl">
                <a:srgbClr val="000000">
                  <a:alpha val="43137"/>
                </a:srgbClr>
              </a:outerShdw>
            </a:effectLst>
          </a:endParaRPr>
        </a:p>
      </dgm:t>
    </dgm:pt>
    <dgm:pt modelId="{34218063-BF94-4304-99BD-B3F7BA4D3C8F}" type="parTrans" cxnId="{119690D4-400B-468B-8BA0-5C9C9E2AFEAF}">
      <dgm:prSet/>
      <dgm:spPr/>
      <dgm:t>
        <a:bodyPr/>
        <a:lstStyle/>
        <a:p>
          <a:endParaRPr lang="el-GR" sz="3200"/>
        </a:p>
      </dgm:t>
    </dgm:pt>
    <dgm:pt modelId="{E17B9BF1-2948-497F-8EC7-3BF734D839DB}" type="sibTrans" cxnId="{119690D4-400B-468B-8BA0-5C9C9E2AFEAF}">
      <dgm:prSet/>
      <dgm:spPr/>
      <dgm:t>
        <a:bodyPr/>
        <a:lstStyle/>
        <a:p>
          <a:endParaRPr lang="el-GR" sz="3200"/>
        </a:p>
      </dgm:t>
    </dgm:pt>
    <dgm:pt modelId="{1E4D3931-0DBD-4211-A24A-6AF364284B1E}">
      <dgm:prSet phldrT="[Text]" custT="1"/>
      <dgm:spPr/>
      <dgm:t>
        <a:bodyPr/>
        <a:lstStyle/>
        <a:p>
          <a:pPr marL="280988" indent="-280988"/>
          <a:r>
            <a:rPr lang="el-GR" sz="3200" dirty="0" smtClean="0">
              <a:effectLst>
                <a:outerShdw blurRad="38100" dist="38100" dir="2700000" algn="tl">
                  <a:srgbClr val="000000">
                    <a:alpha val="43137"/>
                  </a:srgbClr>
                </a:outerShdw>
              </a:effectLst>
            </a:rPr>
            <a:t>Συμμόρφωση με τις απαιτήσεις τις νομοθεσίας</a:t>
          </a:r>
          <a:endParaRPr lang="el-GR" sz="3200" dirty="0">
            <a:effectLst>
              <a:outerShdw blurRad="38100" dist="38100" dir="2700000" algn="tl">
                <a:srgbClr val="000000">
                  <a:alpha val="43137"/>
                </a:srgbClr>
              </a:outerShdw>
            </a:effectLst>
          </a:endParaRPr>
        </a:p>
      </dgm:t>
    </dgm:pt>
    <dgm:pt modelId="{CADAA3D9-7C63-4729-85B0-64C8AF644EEF}" type="sibTrans" cxnId="{63E4D827-0083-4625-9FD6-043D8D32091E}">
      <dgm:prSet/>
      <dgm:spPr/>
      <dgm:t>
        <a:bodyPr/>
        <a:lstStyle/>
        <a:p>
          <a:endParaRPr lang="el-GR" sz="3200"/>
        </a:p>
      </dgm:t>
    </dgm:pt>
    <dgm:pt modelId="{FC93695B-FD0E-4353-B1FD-4328F4386DEC}" type="parTrans" cxnId="{63E4D827-0083-4625-9FD6-043D8D32091E}">
      <dgm:prSet/>
      <dgm:spPr/>
      <dgm:t>
        <a:bodyPr/>
        <a:lstStyle/>
        <a:p>
          <a:endParaRPr lang="el-GR" sz="3200"/>
        </a:p>
      </dgm:t>
    </dgm:pt>
    <dgm:pt modelId="{5CDC558E-688A-4FE9-8049-638332C4C4ED}">
      <dgm:prSet phldrT="[Text]" custT="1"/>
      <dgm:spPr/>
      <dgm:t>
        <a:bodyPr/>
        <a:lstStyle/>
        <a:p>
          <a:r>
            <a:rPr lang="el-GR" sz="4400" dirty="0" smtClean="0"/>
            <a:t>4</a:t>
          </a:r>
          <a:endParaRPr lang="el-GR" sz="4400" dirty="0"/>
        </a:p>
      </dgm:t>
    </dgm:pt>
    <dgm:pt modelId="{5633B570-1973-487A-8BCE-4056F146979C}" type="parTrans" cxnId="{43693FFB-1187-4CE1-A9A4-63DA90E7E7C3}">
      <dgm:prSet/>
      <dgm:spPr/>
      <dgm:t>
        <a:bodyPr/>
        <a:lstStyle/>
        <a:p>
          <a:endParaRPr lang="el-GR"/>
        </a:p>
      </dgm:t>
    </dgm:pt>
    <dgm:pt modelId="{90D26111-F769-445B-93BF-C99D94FDAE92}" type="sibTrans" cxnId="{43693FFB-1187-4CE1-A9A4-63DA90E7E7C3}">
      <dgm:prSet/>
      <dgm:spPr/>
      <dgm:t>
        <a:bodyPr/>
        <a:lstStyle/>
        <a:p>
          <a:endParaRPr lang="el-GR"/>
        </a:p>
      </dgm:t>
    </dgm:pt>
    <dgm:pt modelId="{4C381683-5904-4B0B-987E-9AE7ADD9175D}">
      <dgm:prSet phldrT="[Text]" custT="1"/>
      <dgm:spPr/>
      <dgm:t>
        <a:bodyPr/>
        <a:lstStyle/>
        <a:p>
          <a:r>
            <a:rPr lang="el-GR" sz="3200" dirty="0" smtClean="0">
              <a:effectLst>
                <a:outerShdw blurRad="38100" dist="38100" dir="2700000" algn="tl">
                  <a:srgbClr val="000000">
                    <a:alpha val="43137"/>
                  </a:srgbClr>
                </a:outerShdw>
              </a:effectLst>
            </a:rPr>
            <a:t>Πρωτόκολλα - Τυποποίηση</a:t>
          </a:r>
          <a:endParaRPr lang="el-GR" sz="3200" dirty="0"/>
        </a:p>
      </dgm:t>
    </dgm:pt>
    <dgm:pt modelId="{47ECF84A-7C45-42F4-842E-EF4274D7BD1F}" type="parTrans" cxnId="{C57E1127-A6E9-4576-8B41-40EA20389F48}">
      <dgm:prSet/>
      <dgm:spPr/>
      <dgm:t>
        <a:bodyPr/>
        <a:lstStyle/>
        <a:p>
          <a:endParaRPr lang="el-GR"/>
        </a:p>
      </dgm:t>
    </dgm:pt>
    <dgm:pt modelId="{A699D6ED-B5ED-445D-AFF1-B32D08B521A0}" type="sibTrans" cxnId="{C57E1127-A6E9-4576-8B41-40EA20389F48}">
      <dgm:prSet/>
      <dgm:spPr/>
      <dgm:t>
        <a:bodyPr/>
        <a:lstStyle/>
        <a:p>
          <a:endParaRPr lang="el-GR"/>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el-GR"/>
        </a:p>
      </dgm:t>
    </dgm:pt>
    <dgm:pt modelId="{C4407577-18A2-46E0-8805-2838042EB67A}" type="pres">
      <dgm:prSet presAssocID="{74EE5CD8-078F-4590-BF9C-A341A294A016}" presName="linNode" presStyleCnt="0"/>
      <dgm:spPr/>
      <dgm:t>
        <a:bodyPr/>
        <a:lstStyle/>
        <a:p>
          <a:endParaRPr lang="el-GR"/>
        </a:p>
      </dgm:t>
    </dgm:pt>
    <dgm:pt modelId="{7E429971-BC57-430F-BB25-C0574E5E39E3}" type="pres">
      <dgm:prSet presAssocID="{74EE5CD8-078F-4590-BF9C-A341A294A016}" presName="parentText" presStyleLbl="node1" presStyleIdx="0" presStyleCnt="4" custScaleX="100020" custScaleY="94287" custLinFactNeighborY="-15667">
        <dgm:presLayoutVars>
          <dgm:chMax val="1"/>
          <dgm:bulletEnabled val="1"/>
        </dgm:presLayoutVars>
      </dgm:prSet>
      <dgm:spPr>
        <a:prstGeom prst="roundRect">
          <a:avLst/>
        </a:prstGeom>
      </dgm:spPr>
      <dgm:t>
        <a:bodyPr/>
        <a:lstStyle/>
        <a:p>
          <a:endParaRPr lang="el-GR"/>
        </a:p>
      </dgm:t>
    </dgm:pt>
    <dgm:pt modelId="{D54B1729-BC98-42C1-9C6C-D65DCBA4358F}" type="pres">
      <dgm:prSet presAssocID="{74EE5CD8-078F-4590-BF9C-A341A294A016}" presName="descendantText" presStyleLbl="alignAccFollowNode1" presStyleIdx="0" presStyleCnt="4" custScaleX="259632" custScaleY="124203">
        <dgm:presLayoutVars>
          <dgm:bulletEnabled val="1"/>
        </dgm:presLayoutVars>
      </dgm:prSet>
      <dgm:spPr>
        <a:prstGeom prst="rect">
          <a:avLst/>
        </a:prstGeom>
      </dgm:spPr>
      <dgm:t>
        <a:bodyPr/>
        <a:lstStyle/>
        <a:p>
          <a:endParaRPr lang="el-GR"/>
        </a:p>
      </dgm:t>
    </dgm:pt>
    <dgm:pt modelId="{AB8574CC-D4F2-4555-AEE3-F4EE58B11D03}" type="pres">
      <dgm:prSet presAssocID="{CF9FB981-E6ED-4440-AC98-4E4E2ABA2C55}" presName="sp" presStyleCnt="0"/>
      <dgm:spPr/>
      <dgm:t>
        <a:bodyPr/>
        <a:lstStyle/>
        <a:p>
          <a:endParaRPr lang="el-GR"/>
        </a:p>
      </dgm:t>
    </dgm:pt>
    <dgm:pt modelId="{85B8F607-FDD8-476A-ADBE-E1250824F294}" type="pres">
      <dgm:prSet presAssocID="{AA046201-5C4D-445E-BF0B-5C6D2B0A1945}" presName="linNode" presStyleCnt="0"/>
      <dgm:spPr/>
      <dgm:t>
        <a:bodyPr/>
        <a:lstStyle/>
        <a:p>
          <a:endParaRPr lang="el-GR"/>
        </a:p>
      </dgm:t>
    </dgm:pt>
    <dgm:pt modelId="{C04276DC-EE64-470A-B8BC-09067B8045FA}" type="pres">
      <dgm:prSet presAssocID="{AA046201-5C4D-445E-BF0B-5C6D2B0A1945}" presName="parentText" presStyleLbl="node1" presStyleIdx="1" presStyleCnt="4">
        <dgm:presLayoutVars>
          <dgm:chMax val="1"/>
          <dgm:bulletEnabled val="1"/>
        </dgm:presLayoutVars>
      </dgm:prSet>
      <dgm:spPr>
        <a:prstGeom prst="roundRect">
          <a:avLst/>
        </a:prstGeom>
      </dgm:spPr>
      <dgm:t>
        <a:bodyPr/>
        <a:lstStyle/>
        <a:p>
          <a:endParaRPr lang="el-GR"/>
        </a:p>
      </dgm:t>
    </dgm:pt>
    <dgm:pt modelId="{B37A5355-225B-4C6F-AED7-6C620F99EECC}" type="pres">
      <dgm:prSet presAssocID="{AA046201-5C4D-445E-BF0B-5C6D2B0A1945}" presName="descendantText" presStyleLbl="alignAccFollowNode1" presStyleIdx="1" presStyleCnt="4" custScaleX="259632">
        <dgm:presLayoutVars>
          <dgm:bulletEnabled val="1"/>
        </dgm:presLayoutVars>
      </dgm:prSet>
      <dgm:spPr>
        <a:prstGeom prst="rect">
          <a:avLst/>
        </a:prstGeom>
      </dgm:spPr>
      <dgm:t>
        <a:bodyPr/>
        <a:lstStyle/>
        <a:p>
          <a:endParaRPr lang="el-GR"/>
        </a:p>
      </dgm:t>
    </dgm:pt>
    <dgm:pt modelId="{5ACAA866-A8A8-4183-97B5-CEEAB1525C60}" type="pres">
      <dgm:prSet presAssocID="{40767EFF-7D52-4469-ACEE-7D28E67337E2}" presName="sp" presStyleCnt="0"/>
      <dgm:spPr/>
      <dgm:t>
        <a:bodyPr/>
        <a:lstStyle/>
        <a:p>
          <a:endParaRPr lang="el-GR"/>
        </a:p>
      </dgm:t>
    </dgm:pt>
    <dgm:pt modelId="{477213BE-9E91-4950-8451-7F60796F47F4}" type="pres">
      <dgm:prSet presAssocID="{D1776C8F-2B10-4075-8DF7-7F65AB725ED5}" presName="linNode" presStyleCnt="0"/>
      <dgm:spPr/>
      <dgm:t>
        <a:bodyPr/>
        <a:lstStyle/>
        <a:p>
          <a:endParaRPr lang="el-GR"/>
        </a:p>
      </dgm:t>
    </dgm:pt>
    <dgm:pt modelId="{F5034101-5B7D-4FE7-B47A-5A48CF39606B}" type="pres">
      <dgm:prSet presAssocID="{D1776C8F-2B10-4075-8DF7-7F65AB725ED5}" presName="parentText" presStyleLbl="node1" presStyleIdx="2" presStyleCnt="4" custScaleX="93784">
        <dgm:presLayoutVars>
          <dgm:chMax val="1"/>
          <dgm:bulletEnabled val="1"/>
        </dgm:presLayoutVars>
      </dgm:prSet>
      <dgm:spPr>
        <a:prstGeom prst="roundRect">
          <a:avLst/>
        </a:prstGeom>
      </dgm:spPr>
      <dgm:t>
        <a:bodyPr/>
        <a:lstStyle/>
        <a:p>
          <a:endParaRPr lang="el-GR"/>
        </a:p>
      </dgm:t>
    </dgm:pt>
    <dgm:pt modelId="{C7C3E6FD-D83F-4BDA-907E-B5EE041DA931}" type="pres">
      <dgm:prSet presAssocID="{D1776C8F-2B10-4075-8DF7-7F65AB725ED5}" presName="descendantText" presStyleLbl="alignAccFollowNode1" presStyleIdx="2" presStyleCnt="4" custScaleX="245620">
        <dgm:presLayoutVars>
          <dgm:bulletEnabled val="1"/>
        </dgm:presLayoutVars>
      </dgm:prSet>
      <dgm:spPr>
        <a:prstGeom prst="rect">
          <a:avLst/>
        </a:prstGeom>
      </dgm:spPr>
      <dgm:t>
        <a:bodyPr/>
        <a:lstStyle/>
        <a:p>
          <a:endParaRPr lang="el-GR"/>
        </a:p>
      </dgm:t>
    </dgm:pt>
    <dgm:pt modelId="{EB455F34-416B-46FA-A8FC-2151B95A42D1}" type="pres">
      <dgm:prSet presAssocID="{88B75C29-8054-417D-BCE3-878A55118F6D}" presName="sp" presStyleCnt="0"/>
      <dgm:spPr/>
    </dgm:pt>
    <dgm:pt modelId="{46FBE957-EC75-4291-97E9-35530F08859C}" type="pres">
      <dgm:prSet presAssocID="{5CDC558E-688A-4FE9-8049-638332C4C4ED}" presName="linNode" presStyleCnt="0"/>
      <dgm:spPr/>
    </dgm:pt>
    <dgm:pt modelId="{A051B26A-E9E2-4B03-828F-73B00EEAA581}" type="pres">
      <dgm:prSet presAssocID="{5CDC558E-688A-4FE9-8049-638332C4C4ED}" presName="parentText" presStyleLbl="node1" presStyleIdx="3" presStyleCnt="4" custScaleX="50571">
        <dgm:presLayoutVars>
          <dgm:chMax val="1"/>
          <dgm:bulletEnabled val="1"/>
        </dgm:presLayoutVars>
      </dgm:prSet>
      <dgm:spPr/>
      <dgm:t>
        <a:bodyPr/>
        <a:lstStyle/>
        <a:p>
          <a:endParaRPr lang="el-GR"/>
        </a:p>
      </dgm:t>
    </dgm:pt>
    <dgm:pt modelId="{ABCBE8EE-7268-48B0-9270-CECDFEB268B3}" type="pres">
      <dgm:prSet presAssocID="{5CDC558E-688A-4FE9-8049-638332C4C4ED}" presName="descendantText" presStyleLbl="alignAccFollowNode1" presStyleIdx="3" presStyleCnt="4" custScaleX="135978" custScaleY="120369" custLinFactNeighborX="1350" custLinFactNeighborY="2005">
        <dgm:presLayoutVars>
          <dgm:bulletEnabled val="1"/>
        </dgm:presLayoutVars>
      </dgm:prSet>
      <dgm:spPr/>
      <dgm:t>
        <a:bodyPr/>
        <a:lstStyle/>
        <a:p>
          <a:endParaRPr lang="el-GR"/>
        </a:p>
      </dgm:t>
    </dgm:pt>
  </dgm:ptLst>
  <dgm:cxnLst>
    <dgm:cxn modelId="{7077B78D-FCDC-4519-8416-DC357ACD5043}" srcId="{F6FEADD9-F67D-41F5-BA4C-3C84956E7F46}" destId="{D1776C8F-2B10-4075-8DF7-7F65AB725ED5}" srcOrd="2" destOrd="0" parTransId="{7291E740-3E17-41B3-99D3-1D67AE37CC3F}" sibTransId="{88B75C29-8054-417D-BCE3-878A55118F6D}"/>
    <dgm:cxn modelId="{119690D4-400B-468B-8BA0-5C9C9E2AFEAF}" srcId="{5CDC558E-688A-4FE9-8049-638332C4C4ED}" destId="{6BE4E373-0656-4EDC-821E-BE09C952B1F6}" srcOrd="0" destOrd="0" parTransId="{34218063-BF94-4304-99BD-B3F7BA4D3C8F}" sibTransId="{E17B9BF1-2948-497F-8EC7-3BF734D839DB}"/>
    <dgm:cxn modelId="{B6416E04-E5DE-46CA-AD27-47EBE280D636}" type="presOf" srcId="{C59269D0-92A5-481C-BA64-727AFB0DD545}" destId="{B37A5355-225B-4C6F-AED7-6C620F99EECC}" srcOrd="0" destOrd="0" presId="urn:microsoft.com/office/officeart/2005/8/layout/vList5"/>
    <dgm:cxn modelId="{C57E1127-A6E9-4576-8B41-40EA20389F48}" srcId="{D1776C8F-2B10-4075-8DF7-7F65AB725ED5}" destId="{4C381683-5904-4B0B-987E-9AE7ADD9175D}" srcOrd="0" destOrd="0" parTransId="{47ECF84A-7C45-42F4-842E-EF4274D7BD1F}" sibTransId="{A699D6ED-B5ED-445D-AFF1-B32D08B521A0}"/>
    <dgm:cxn modelId="{B6BEE583-FD35-42E4-8A04-171FB9BF4203}" type="presOf" srcId="{4C381683-5904-4B0B-987E-9AE7ADD9175D}" destId="{C7C3E6FD-D83F-4BDA-907E-B5EE041DA931}" srcOrd="0" destOrd="0" presId="urn:microsoft.com/office/officeart/2005/8/layout/vList5"/>
    <dgm:cxn modelId="{43693FFB-1187-4CE1-A9A4-63DA90E7E7C3}" srcId="{F6FEADD9-F67D-41F5-BA4C-3C84956E7F46}" destId="{5CDC558E-688A-4FE9-8049-638332C4C4ED}" srcOrd="3" destOrd="0" parTransId="{5633B570-1973-487A-8BCE-4056F146979C}" sibTransId="{90D26111-F769-445B-93BF-C99D94FDAE92}"/>
    <dgm:cxn modelId="{F40F9561-0D4C-44CF-91EF-A92B1DBDE44B}" srcId="{F6FEADD9-F67D-41F5-BA4C-3C84956E7F46}" destId="{74EE5CD8-078F-4590-BF9C-A341A294A016}" srcOrd="0" destOrd="0" parTransId="{BB568D76-3363-43D3-B00C-3359A643216C}" sibTransId="{CF9FB981-E6ED-4440-AC98-4E4E2ABA2C55}"/>
    <dgm:cxn modelId="{5417F3DF-8CAE-4E6C-ADBB-ED6F50084B8E}" type="presOf" srcId="{D1776C8F-2B10-4075-8DF7-7F65AB725ED5}" destId="{F5034101-5B7D-4FE7-B47A-5A48CF39606B}" srcOrd="0" destOrd="0" presId="urn:microsoft.com/office/officeart/2005/8/layout/vList5"/>
    <dgm:cxn modelId="{9071FB3B-D26B-4384-BD1A-80C12C62D02C}" srcId="{AA046201-5C4D-445E-BF0B-5C6D2B0A1945}" destId="{C59269D0-92A5-481C-BA64-727AFB0DD545}" srcOrd="0" destOrd="0" parTransId="{312CC84D-092F-422A-AA24-A4619DBBB7BE}" sibTransId="{266DE8E8-1339-41C4-B9A7-6148496C7FA9}"/>
    <dgm:cxn modelId="{B8AF1086-D7BE-446F-9133-738B599E9A7D}" srcId="{F6FEADD9-F67D-41F5-BA4C-3C84956E7F46}" destId="{AA046201-5C4D-445E-BF0B-5C6D2B0A1945}" srcOrd="1" destOrd="0" parTransId="{FE92FC33-5E0F-4302-9E80-A69E8ACDDE56}" sibTransId="{40767EFF-7D52-4469-ACEE-7D28E67337E2}"/>
    <dgm:cxn modelId="{DBCA7E61-D822-40A0-A27A-D7E092386A0B}" type="presOf" srcId="{F6FEADD9-F67D-41F5-BA4C-3C84956E7F46}" destId="{AAE7A1E6-6847-453D-B55B-8A82BF138C1D}" srcOrd="0" destOrd="0" presId="urn:microsoft.com/office/officeart/2005/8/layout/vList5"/>
    <dgm:cxn modelId="{9A0DCB65-9DCB-4972-9768-1762E4116F3C}" type="presOf" srcId="{74EE5CD8-078F-4590-BF9C-A341A294A016}" destId="{7E429971-BC57-430F-BB25-C0574E5E39E3}" srcOrd="0" destOrd="0" presId="urn:microsoft.com/office/officeart/2005/8/layout/vList5"/>
    <dgm:cxn modelId="{637E410A-A71F-4E8A-A019-B6B3D42AB548}" type="presOf" srcId="{6BE4E373-0656-4EDC-821E-BE09C952B1F6}" destId="{ABCBE8EE-7268-48B0-9270-CECDFEB268B3}" srcOrd="0" destOrd="0" presId="urn:microsoft.com/office/officeart/2005/8/layout/vList5"/>
    <dgm:cxn modelId="{63E4D827-0083-4625-9FD6-043D8D32091E}" srcId="{74EE5CD8-078F-4590-BF9C-A341A294A016}" destId="{1E4D3931-0DBD-4211-A24A-6AF364284B1E}" srcOrd="0" destOrd="0" parTransId="{FC93695B-FD0E-4353-B1FD-4328F4386DEC}" sibTransId="{CADAA3D9-7C63-4729-85B0-64C8AF644EEF}"/>
    <dgm:cxn modelId="{1D12F37E-DF42-400C-B5B5-A8FAF49EC0EC}" type="presOf" srcId="{1E4D3931-0DBD-4211-A24A-6AF364284B1E}" destId="{D54B1729-BC98-42C1-9C6C-D65DCBA4358F}" srcOrd="0" destOrd="0" presId="urn:microsoft.com/office/officeart/2005/8/layout/vList5"/>
    <dgm:cxn modelId="{845FACC8-6E9A-42C2-B001-1BA925D86C7D}" type="presOf" srcId="{5CDC558E-688A-4FE9-8049-638332C4C4ED}" destId="{A051B26A-E9E2-4B03-828F-73B00EEAA581}" srcOrd="0" destOrd="0" presId="urn:microsoft.com/office/officeart/2005/8/layout/vList5"/>
    <dgm:cxn modelId="{AFF7133D-5E9D-4613-9299-006F9E49301B}" type="presOf" srcId="{AA046201-5C4D-445E-BF0B-5C6D2B0A1945}" destId="{C04276DC-EE64-470A-B8BC-09067B8045FA}" srcOrd="0" destOrd="0" presId="urn:microsoft.com/office/officeart/2005/8/layout/vList5"/>
    <dgm:cxn modelId="{1E18118B-9778-4714-A249-2B714D5427F7}" type="presParOf" srcId="{AAE7A1E6-6847-453D-B55B-8A82BF138C1D}" destId="{C4407577-18A2-46E0-8805-2838042EB67A}" srcOrd="0" destOrd="0" presId="urn:microsoft.com/office/officeart/2005/8/layout/vList5"/>
    <dgm:cxn modelId="{84152E8A-21A6-4CAF-BC09-47C13F4FFFB8}" type="presParOf" srcId="{C4407577-18A2-46E0-8805-2838042EB67A}" destId="{7E429971-BC57-430F-BB25-C0574E5E39E3}" srcOrd="0" destOrd="0" presId="urn:microsoft.com/office/officeart/2005/8/layout/vList5"/>
    <dgm:cxn modelId="{1D51832F-3B38-483B-8C08-BDD413206841}" type="presParOf" srcId="{C4407577-18A2-46E0-8805-2838042EB67A}" destId="{D54B1729-BC98-42C1-9C6C-D65DCBA4358F}" srcOrd="1" destOrd="0" presId="urn:microsoft.com/office/officeart/2005/8/layout/vList5"/>
    <dgm:cxn modelId="{F2BB24AB-7DB6-4F0F-92D8-664E0F322520}" type="presParOf" srcId="{AAE7A1E6-6847-453D-B55B-8A82BF138C1D}" destId="{AB8574CC-D4F2-4555-AEE3-F4EE58B11D03}" srcOrd="1" destOrd="0" presId="urn:microsoft.com/office/officeart/2005/8/layout/vList5"/>
    <dgm:cxn modelId="{3F47CC38-27AC-4E4E-92A2-FDE046382C80}" type="presParOf" srcId="{AAE7A1E6-6847-453D-B55B-8A82BF138C1D}" destId="{85B8F607-FDD8-476A-ADBE-E1250824F294}" srcOrd="2" destOrd="0" presId="urn:microsoft.com/office/officeart/2005/8/layout/vList5"/>
    <dgm:cxn modelId="{B4BBC5E0-69C0-4FD2-84A6-C47E62DEA28D}" type="presParOf" srcId="{85B8F607-FDD8-476A-ADBE-E1250824F294}" destId="{C04276DC-EE64-470A-B8BC-09067B8045FA}" srcOrd="0" destOrd="0" presId="urn:microsoft.com/office/officeart/2005/8/layout/vList5"/>
    <dgm:cxn modelId="{71B90C6E-E0F2-4EE1-8864-5914AAFA20A7}" type="presParOf" srcId="{85B8F607-FDD8-476A-ADBE-E1250824F294}" destId="{B37A5355-225B-4C6F-AED7-6C620F99EECC}" srcOrd="1" destOrd="0" presId="urn:microsoft.com/office/officeart/2005/8/layout/vList5"/>
    <dgm:cxn modelId="{E6DEED78-0C33-4D1D-A595-AFE4311369E4}" type="presParOf" srcId="{AAE7A1E6-6847-453D-B55B-8A82BF138C1D}" destId="{5ACAA866-A8A8-4183-97B5-CEEAB1525C60}" srcOrd="3" destOrd="0" presId="urn:microsoft.com/office/officeart/2005/8/layout/vList5"/>
    <dgm:cxn modelId="{FD2A22C3-24B0-4E4D-A3BC-79528D3FBC48}" type="presParOf" srcId="{AAE7A1E6-6847-453D-B55B-8A82BF138C1D}" destId="{477213BE-9E91-4950-8451-7F60796F47F4}" srcOrd="4" destOrd="0" presId="urn:microsoft.com/office/officeart/2005/8/layout/vList5"/>
    <dgm:cxn modelId="{2D9E3819-8AF8-4F78-AD5E-1D892BCE0381}" type="presParOf" srcId="{477213BE-9E91-4950-8451-7F60796F47F4}" destId="{F5034101-5B7D-4FE7-B47A-5A48CF39606B}" srcOrd="0" destOrd="0" presId="urn:microsoft.com/office/officeart/2005/8/layout/vList5"/>
    <dgm:cxn modelId="{615173FE-BC47-4C47-97C2-99050F89CD59}" type="presParOf" srcId="{477213BE-9E91-4950-8451-7F60796F47F4}" destId="{C7C3E6FD-D83F-4BDA-907E-B5EE041DA931}" srcOrd="1" destOrd="0" presId="urn:microsoft.com/office/officeart/2005/8/layout/vList5"/>
    <dgm:cxn modelId="{ED8A4FF7-0EEC-46AD-ACDF-DA3920EEDE8E}" type="presParOf" srcId="{AAE7A1E6-6847-453D-B55B-8A82BF138C1D}" destId="{EB455F34-416B-46FA-A8FC-2151B95A42D1}" srcOrd="5" destOrd="0" presId="urn:microsoft.com/office/officeart/2005/8/layout/vList5"/>
    <dgm:cxn modelId="{76AA7212-87F0-4D05-A393-15D8EDB18D8B}" type="presParOf" srcId="{AAE7A1E6-6847-453D-B55B-8A82BF138C1D}" destId="{46FBE957-EC75-4291-97E9-35530F08859C}" srcOrd="6" destOrd="0" presId="urn:microsoft.com/office/officeart/2005/8/layout/vList5"/>
    <dgm:cxn modelId="{BEA8D1D8-0111-4552-B004-724372E8464E}" type="presParOf" srcId="{46FBE957-EC75-4291-97E9-35530F08859C}" destId="{A051B26A-E9E2-4B03-828F-73B00EEAA581}" srcOrd="0" destOrd="0" presId="urn:microsoft.com/office/officeart/2005/8/layout/vList5"/>
    <dgm:cxn modelId="{CC6F7D6C-7D0F-47E5-95B7-B43DF11EFA8E}" type="presParOf" srcId="{46FBE957-EC75-4291-97E9-35530F08859C}" destId="{ABCBE8EE-7268-48B0-9270-CECDFEB268B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l-GR"/>
        </a:p>
      </dgm:t>
    </dgm:pt>
    <dgm:pt modelId="{74EE5CD8-078F-4590-BF9C-A341A294A016}">
      <dgm:prSet phldrT="[Text]" custT="1"/>
      <dgm:spPr/>
      <dgm:t>
        <a:bodyPr/>
        <a:lstStyle/>
        <a:p>
          <a:r>
            <a:rPr lang="el-GR" sz="4400" dirty="0"/>
            <a:t>1</a:t>
          </a:r>
        </a:p>
      </dgm:t>
    </dgm:pt>
    <dgm:pt modelId="{BB568D76-3363-43D3-B00C-3359A643216C}" type="parTrans" cxnId="{F40F9561-0D4C-44CF-91EF-A92B1DBDE44B}">
      <dgm:prSet/>
      <dgm:spPr/>
      <dgm:t>
        <a:bodyPr/>
        <a:lstStyle/>
        <a:p>
          <a:endParaRPr lang="el-GR" sz="3200"/>
        </a:p>
      </dgm:t>
    </dgm:pt>
    <dgm:pt modelId="{CF9FB981-E6ED-4440-AC98-4E4E2ABA2C55}" type="sibTrans" cxnId="{F40F9561-0D4C-44CF-91EF-A92B1DBDE44B}">
      <dgm:prSet/>
      <dgm:spPr/>
      <dgm:t>
        <a:bodyPr/>
        <a:lstStyle/>
        <a:p>
          <a:endParaRPr lang="el-GR" sz="3200"/>
        </a:p>
      </dgm:t>
    </dgm:pt>
    <dgm:pt modelId="{1E4D3931-0DBD-4211-A24A-6AF364284B1E}">
      <dgm:prSet phldrT="[Text]" custT="1"/>
      <dgm:spPr/>
      <dgm:t>
        <a:bodyPr/>
        <a:lstStyle/>
        <a:p>
          <a:pPr marL="280988" indent="-280988"/>
          <a:r>
            <a:rPr lang="el-GR" sz="3200" dirty="0" smtClean="0">
              <a:effectLst>
                <a:outerShdw blurRad="38100" dist="38100" dir="2700000" algn="tl">
                  <a:srgbClr val="000000">
                    <a:alpha val="43137"/>
                  </a:srgbClr>
                </a:outerShdw>
              </a:effectLst>
            </a:rPr>
            <a:t>Πιστοποίηση - Επάρκεια</a:t>
          </a:r>
          <a:endParaRPr lang="el-GR" sz="3200" dirty="0">
            <a:effectLst>
              <a:outerShdw blurRad="38100" dist="38100" dir="2700000" algn="tl">
                <a:srgbClr val="000000">
                  <a:alpha val="43137"/>
                </a:srgbClr>
              </a:outerShdw>
            </a:effectLst>
          </a:endParaRPr>
        </a:p>
      </dgm:t>
    </dgm:pt>
    <dgm:pt modelId="{CADAA3D9-7C63-4729-85B0-64C8AF644EEF}" type="sibTrans" cxnId="{63E4D827-0083-4625-9FD6-043D8D32091E}">
      <dgm:prSet/>
      <dgm:spPr/>
      <dgm:t>
        <a:bodyPr/>
        <a:lstStyle/>
        <a:p>
          <a:endParaRPr lang="el-GR" sz="3200"/>
        </a:p>
      </dgm:t>
    </dgm:pt>
    <dgm:pt modelId="{FC93695B-FD0E-4353-B1FD-4328F4386DEC}" type="parTrans" cxnId="{63E4D827-0083-4625-9FD6-043D8D32091E}">
      <dgm:prSet/>
      <dgm:spPr/>
      <dgm:t>
        <a:bodyPr/>
        <a:lstStyle/>
        <a:p>
          <a:endParaRPr lang="el-GR" sz="3200"/>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el-GR"/>
        </a:p>
      </dgm:t>
    </dgm:pt>
    <dgm:pt modelId="{C4407577-18A2-46E0-8805-2838042EB67A}" type="pres">
      <dgm:prSet presAssocID="{74EE5CD8-078F-4590-BF9C-A341A294A016}" presName="linNode" presStyleCnt="0"/>
      <dgm:spPr/>
      <dgm:t>
        <a:bodyPr/>
        <a:lstStyle/>
        <a:p>
          <a:endParaRPr lang="el-GR"/>
        </a:p>
      </dgm:t>
    </dgm:pt>
    <dgm:pt modelId="{7E429971-BC57-430F-BB25-C0574E5E39E3}" type="pres">
      <dgm:prSet presAssocID="{74EE5CD8-078F-4590-BF9C-A341A294A016}" presName="parentText" presStyleLbl="node1" presStyleIdx="0" presStyleCnt="1" custScaleX="100020" custScaleY="94287" custLinFactNeighborY="-15667">
        <dgm:presLayoutVars>
          <dgm:chMax val="1"/>
          <dgm:bulletEnabled val="1"/>
        </dgm:presLayoutVars>
      </dgm:prSet>
      <dgm:spPr>
        <a:prstGeom prst="roundRect">
          <a:avLst/>
        </a:prstGeom>
      </dgm:spPr>
      <dgm:t>
        <a:bodyPr/>
        <a:lstStyle/>
        <a:p>
          <a:endParaRPr lang="el-GR"/>
        </a:p>
      </dgm:t>
    </dgm:pt>
    <dgm:pt modelId="{D54B1729-BC98-42C1-9C6C-D65DCBA4358F}" type="pres">
      <dgm:prSet presAssocID="{74EE5CD8-078F-4590-BF9C-A341A294A016}" presName="descendantText" presStyleLbl="alignAccFollowNode1" presStyleIdx="0" presStyleCnt="1" custScaleX="259632" custScaleY="124203">
        <dgm:presLayoutVars>
          <dgm:bulletEnabled val="1"/>
        </dgm:presLayoutVars>
      </dgm:prSet>
      <dgm:spPr>
        <a:prstGeom prst="rect">
          <a:avLst/>
        </a:prstGeom>
      </dgm:spPr>
      <dgm:t>
        <a:bodyPr/>
        <a:lstStyle/>
        <a:p>
          <a:endParaRPr lang="el-GR"/>
        </a:p>
      </dgm:t>
    </dgm:pt>
  </dgm:ptLst>
  <dgm:cxnLst>
    <dgm:cxn modelId="{63E4D827-0083-4625-9FD6-043D8D32091E}" srcId="{74EE5CD8-078F-4590-BF9C-A341A294A016}" destId="{1E4D3931-0DBD-4211-A24A-6AF364284B1E}" srcOrd="0" destOrd="0" parTransId="{FC93695B-FD0E-4353-B1FD-4328F4386DEC}" sibTransId="{CADAA3D9-7C63-4729-85B0-64C8AF644EEF}"/>
    <dgm:cxn modelId="{D7B5BCB4-AC31-4878-B62E-C223AE61A4A4}" type="presOf" srcId="{1E4D3931-0DBD-4211-A24A-6AF364284B1E}" destId="{D54B1729-BC98-42C1-9C6C-D65DCBA4358F}" srcOrd="0" destOrd="0" presId="urn:microsoft.com/office/officeart/2005/8/layout/vList5"/>
    <dgm:cxn modelId="{D6D2B892-976D-430B-BB87-16943AFDD318}" type="presOf" srcId="{F6FEADD9-F67D-41F5-BA4C-3C84956E7F46}" destId="{AAE7A1E6-6847-453D-B55B-8A82BF138C1D}" srcOrd="0" destOrd="0" presId="urn:microsoft.com/office/officeart/2005/8/layout/vList5"/>
    <dgm:cxn modelId="{F40F9561-0D4C-44CF-91EF-A92B1DBDE44B}" srcId="{F6FEADD9-F67D-41F5-BA4C-3C84956E7F46}" destId="{74EE5CD8-078F-4590-BF9C-A341A294A016}" srcOrd="0" destOrd="0" parTransId="{BB568D76-3363-43D3-B00C-3359A643216C}" sibTransId="{CF9FB981-E6ED-4440-AC98-4E4E2ABA2C55}"/>
    <dgm:cxn modelId="{2CF576F3-824F-4D9D-8698-BAE7F2A23741}" type="presOf" srcId="{74EE5CD8-078F-4590-BF9C-A341A294A016}" destId="{7E429971-BC57-430F-BB25-C0574E5E39E3}" srcOrd="0" destOrd="0" presId="urn:microsoft.com/office/officeart/2005/8/layout/vList5"/>
    <dgm:cxn modelId="{AC3C45C3-B2AF-49B5-9BDF-044BE874F13B}" type="presParOf" srcId="{AAE7A1E6-6847-453D-B55B-8A82BF138C1D}" destId="{C4407577-18A2-46E0-8805-2838042EB67A}" srcOrd="0" destOrd="0" presId="urn:microsoft.com/office/officeart/2005/8/layout/vList5"/>
    <dgm:cxn modelId="{9D37E88F-8BD2-4015-97CB-190E307E6AB9}" type="presParOf" srcId="{C4407577-18A2-46E0-8805-2838042EB67A}" destId="{7E429971-BC57-430F-BB25-C0574E5E39E3}" srcOrd="0" destOrd="0" presId="urn:microsoft.com/office/officeart/2005/8/layout/vList5"/>
    <dgm:cxn modelId="{27E0148D-5FEB-4FFA-ADC1-CA8B52CAB592}" type="presParOf" srcId="{C4407577-18A2-46E0-8805-2838042EB67A}" destId="{D54B1729-BC98-42C1-9C6C-D65DCBA4358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l-GR"/>
        </a:p>
      </dgm:t>
    </dgm:pt>
    <dgm:pt modelId="{74EE5CD8-078F-4590-BF9C-A341A294A016}">
      <dgm:prSet phldrT="[Text]" custT="1"/>
      <dgm:spPr/>
      <dgm:t>
        <a:bodyPr/>
        <a:lstStyle/>
        <a:p>
          <a:r>
            <a:rPr lang="el-GR" sz="4400" dirty="0"/>
            <a:t>1</a:t>
          </a:r>
        </a:p>
      </dgm:t>
    </dgm:pt>
    <dgm:pt modelId="{BB568D76-3363-43D3-B00C-3359A643216C}" type="parTrans" cxnId="{F40F9561-0D4C-44CF-91EF-A92B1DBDE44B}">
      <dgm:prSet/>
      <dgm:spPr/>
      <dgm:t>
        <a:bodyPr/>
        <a:lstStyle/>
        <a:p>
          <a:endParaRPr lang="el-GR" sz="3200"/>
        </a:p>
      </dgm:t>
    </dgm:pt>
    <dgm:pt modelId="{CF9FB981-E6ED-4440-AC98-4E4E2ABA2C55}" type="sibTrans" cxnId="{F40F9561-0D4C-44CF-91EF-A92B1DBDE44B}">
      <dgm:prSet/>
      <dgm:spPr/>
      <dgm:t>
        <a:bodyPr/>
        <a:lstStyle/>
        <a:p>
          <a:endParaRPr lang="el-GR" sz="3200"/>
        </a:p>
      </dgm:t>
    </dgm:pt>
    <dgm:pt modelId="{AA046201-5C4D-445E-BF0B-5C6D2B0A1945}">
      <dgm:prSet phldrT="[Text]" custT="1"/>
      <dgm:spPr/>
      <dgm:t>
        <a:bodyPr/>
        <a:lstStyle/>
        <a:p>
          <a:r>
            <a:rPr lang="el-GR" sz="4400" dirty="0"/>
            <a:t>2</a:t>
          </a:r>
        </a:p>
      </dgm:t>
    </dgm:pt>
    <dgm:pt modelId="{FE92FC33-5E0F-4302-9E80-A69E8ACDDE56}" type="parTrans" cxnId="{B8AF1086-D7BE-446F-9133-738B599E9A7D}">
      <dgm:prSet/>
      <dgm:spPr/>
      <dgm:t>
        <a:bodyPr/>
        <a:lstStyle/>
        <a:p>
          <a:endParaRPr lang="el-GR" sz="3200"/>
        </a:p>
      </dgm:t>
    </dgm:pt>
    <dgm:pt modelId="{40767EFF-7D52-4469-ACEE-7D28E67337E2}" type="sibTrans" cxnId="{B8AF1086-D7BE-446F-9133-738B599E9A7D}">
      <dgm:prSet/>
      <dgm:spPr/>
      <dgm:t>
        <a:bodyPr/>
        <a:lstStyle/>
        <a:p>
          <a:endParaRPr lang="el-GR" sz="3200"/>
        </a:p>
      </dgm:t>
    </dgm:pt>
    <dgm:pt modelId="{C59269D0-92A5-481C-BA64-727AFB0DD545}">
      <dgm:prSet phldrT="[Text]" custT="1"/>
      <dgm:spPr/>
      <dgm:t>
        <a:bodyPr/>
        <a:lstStyle/>
        <a:p>
          <a:r>
            <a:rPr lang="el-GR" sz="3200" dirty="0" smtClean="0">
              <a:effectLst>
                <a:outerShdw blurRad="38100" dist="38100" dir="2700000" algn="tl">
                  <a:srgbClr val="000000">
                    <a:alpha val="43137"/>
                  </a:srgbClr>
                </a:outerShdw>
              </a:effectLst>
            </a:rPr>
            <a:t>Τελικό Κόστος Εγκατάστασης </a:t>
          </a:r>
          <a:endParaRPr lang="el-GR" sz="3200" dirty="0">
            <a:effectLst>
              <a:outerShdw blurRad="38100" dist="38100" dir="2700000" algn="tl">
                <a:srgbClr val="000000">
                  <a:alpha val="43137"/>
                </a:srgbClr>
              </a:outerShdw>
            </a:effectLst>
          </a:endParaRPr>
        </a:p>
      </dgm:t>
    </dgm:pt>
    <dgm:pt modelId="{312CC84D-092F-422A-AA24-A4619DBBB7BE}" type="parTrans" cxnId="{9071FB3B-D26B-4384-BD1A-80C12C62D02C}">
      <dgm:prSet/>
      <dgm:spPr/>
      <dgm:t>
        <a:bodyPr/>
        <a:lstStyle/>
        <a:p>
          <a:endParaRPr lang="el-GR" sz="3200"/>
        </a:p>
      </dgm:t>
    </dgm:pt>
    <dgm:pt modelId="{266DE8E8-1339-41C4-B9A7-6148496C7FA9}" type="sibTrans" cxnId="{9071FB3B-D26B-4384-BD1A-80C12C62D02C}">
      <dgm:prSet/>
      <dgm:spPr/>
      <dgm:t>
        <a:bodyPr/>
        <a:lstStyle/>
        <a:p>
          <a:endParaRPr lang="el-GR" sz="3200"/>
        </a:p>
      </dgm:t>
    </dgm:pt>
    <dgm:pt modelId="{D1776C8F-2B10-4075-8DF7-7F65AB725ED5}">
      <dgm:prSet phldrT="[Text]" custT="1"/>
      <dgm:spPr/>
      <dgm:t>
        <a:bodyPr/>
        <a:lstStyle/>
        <a:p>
          <a:r>
            <a:rPr lang="el-GR" sz="4400" dirty="0"/>
            <a:t>3</a:t>
          </a:r>
        </a:p>
      </dgm:t>
    </dgm:pt>
    <dgm:pt modelId="{7291E740-3E17-41B3-99D3-1D67AE37CC3F}" type="parTrans" cxnId="{7077B78D-FCDC-4519-8416-DC357ACD5043}">
      <dgm:prSet/>
      <dgm:spPr/>
      <dgm:t>
        <a:bodyPr/>
        <a:lstStyle/>
        <a:p>
          <a:endParaRPr lang="el-GR" sz="3200"/>
        </a:p>
      </dgm:t>
    </dgm:pt>
    <dgm:pt modelId="{88B75C29-8054-417D-BCE3-878A55118F6D}" type="sibTrans" cxnId="{7077B78D-FCDC-4519-8416-DC357ACD5043}">
      <dgm:prSet/>
      <dgm:spPr/>
      <dgm:t>
        <a:bodyPr/>
        <a:lstStyle/>
        <a:p>
          <a:endParaRPr lang="el-GR" sz="3200"/>
        </a:p>
      </dgm:t>
    </dgm:pt>
    <dgm:pt modelId="{6BE4E373-0656-4EDC-821E-BE09C952B1F6}">
      <dgm:prSet phldrT="[Text]" custT="1"/>
      <dgm:spPr/>
      <dgm:t>
        <a:bodyPr/>
        <a:lstStyle/>
        <a:p>
          <a:r>
            <a:rPr lang="el-GR" sz="3200" dirty="0" smtClean="0">
              <a:effectLst>
                <a:outerShdw blurRad="38100" dist="38100" dir="2700000" algn="tl">
                  <a:srgbClr val="000000">
                    <a:alpha val="43137"/>
                  </a:srgbClr>
                </a:outerShdw>
              </a:effectLst>
            </a:rPr>
            <a:t>Αξιοπιστία Εταιρίας – Εγγύηση</a:t>
          </a:r>
          <a:endParaRPr lang="el-GR" sz="3200" dirty="0">
            <a:effectLst>
              <a:outerShdw blurRad="38100" dist="38100" dir="2700000" algn="tl">
                <a:srgbClr val="000000">
                  <a:alpha val="43137"/>
                </a:srgbClr>
              </a:outerShdw>
            </a:effectLst>
          </a:endParaRPr>
        </a:p>
      </dgm:t>
    </dgm:pt>
    <dgm:pt modelId="{34218063-BF94-4304-99BD-B3F7BA4D3C8F}" type="parTrans" cxnId="{119690D4-400B-468B-8BA0-5C9C9E2AFEAF}">
      <dgm:prSet/>
      <dgm:spPr/>
      <dgm:t>
        <a:bodyPr/>
        <a:lstStyle/>
        <a:p>
          <a:endParaRPr lang="el-GR" sz="3200"/>
        </a:p>
      </dgm:t>
    </dgm:pt>
    <dgm:pt modelId="{E17B9BF1-2948-497F-8EC7-3BF734D839DB}" type="sibTrans" cxnId="{119690D4-400B-468B-8BA0-5C9C9E2AFEAF}">
      <dgm:prSet/>
      <dgm:spPr/>
      <dgm:t>
        <a:bodyPr/>
        <a:lstStyle/>
        <a:p>
          <a:endParaRPr lang="el-GR" sz="3200"/>
        </a:p>
      </dgm:t>
    </dgm:pt>
    <dgm:pt modelId="{1E4D3931-0DBD-4211-A24A-6AF364284B1E}">
      <dgm:prSet phldrT="[Text]" custT="1"/>
      <dgm:spPr/>
      <dgm:t>
        <a:bodyPr/>
        <a:lstStyle/>
        <a:p>
          <a:pPr marL="280988" indent="-280988"/>
          <a:r>
            <a:rPr lang="el-GR" sz="3200" dirty="0" smtClean="0">
              <a:effectLst>
                <a:outerShdw blurRad="38100" dist="38100" dir="2700000" algn="tl">
                  <a:srgbClr val="000000">
                    <a:alpha val="43137"/>
                  </a:srgbClr>
                </a:outerShdw>
              </a:effectLst>
            </a:rPr>
            <a:t>Πιστοποίηση - Επάρκεια</a:t>
          </a:r>
          <a:endParaRPr lang="el-GR" sz="3200" dirty="0">
            <a:effectLst>
              <a:outerShdw blurRad="38100" dist="38100" dir="2700000" algn="tl">
                <a:srgbClr val="000000">
                  <a:alpha val="43137"/>
                </a:srgbClr>
              </a:outerShdw>
            </a:effectLst>
          </a:endParaRPr>
        </a:p>
      </dgm:t>
    </dgm:pt>
    <dgm:pt modelId="{CADAA3D9-7C63-4729-85B0-64C8AF644EEF}" type="sibTrans" cxnId="{63E4D827-0083-4625-9FD6-043D8D32091E}">
      <dgm:prSet/>
      <dgm:spPr/>
      <dgm:t>
        <a:bodyPr/>
        <a:lstStyle/>
        <a:p>
          <a:endParaRPr lang="el-GR" sz="3200"/>
        </a:p>
      </dgm:t>
    </dgm:pt>
    <dgm:pt modelId="{FC93695B-FD0E-4353-B1FD-4328F4386DEC}" type="parTrans" cxnId="{63E4D827-0083-4625-9FD6-043D8D32091E}">
      <dgm:prSet/>
      <dgm:spPr/>
      <dgm:t>
        <a:bodyPr/>
        <a:lstStyle/>
        <a:p>
          <a:endParaRPr lang="el-GR" sz="3200"/>
        </a:p>
      </dgm:t>
    </dgm:pt>
    <dgm:pt modelId="{5CDC558E-688A-4FE9-8049-638332C4C4ED}">
      <dgm:prSet phldrT="[Text]" custT="1"/>
      <dgm:spPr/>
      <dgm:t>
        <a:bodyPr/>
        <a:lstStyle/>
        <a:p>
          <a:r>
            <a:rPr lang="el-GR" sz="4400" dirty="0" smtClean="0"/>
            <a:t>4</a:t>
          </a:r>
          <a:endParaRPr lang="el-GR" sz="4400" dirty="0"/>
        </a:p>
      </dgm:t>
    </dgm:pt>
    <dgm:pt modelId="{5633B570-1973-487A-8BCE-4056F146979C}" type="parTrans" cxnId="{43693FFB-1187-4CE1-A9A4-63DA90E7E7C3}">
      <dgm:prSet/>
      <dgm:spPr/>
      <dgm:t>
        <a:bodyPr/>
        <a:lstStyle/>
        <a:p>
          <a:endParaRPr lang="el-GR"/>
        </a:p>
      </dgm:t>
    </dgm:pt>
    <dgm:pt modelId="{90D26111-F769-445B-93BF-C99D94FDAE92}" type="sibTrans" cxnId="{43693FFB-1187-4CE1-A9A4-63DA90E7E7C3}">
      <dgm:prSet/>
      <dgm:spPr/>
      <dgm:t>
        <a:bodyPr/>
        <a:lstStyle/>
        <a:p>
          <a:endParaRPr lang="el-GR"/>
        </a:p>
      </dgm:t>
    </dgm:pt>
    <dgm:pt modelId="{4C381683-5904-4B0B-987E-9AE7ADD9175D}">
      <dgm:prSet phldrT="[Text]" custT="1"/>
      <dgm:spPr/>
      <dgm:t>
        <a:bodyPr/>
        <a:lstStyle/>
        <a:p>
          <a:r>
            <a:rPr lang="el-GR" sz="3200" dirty="0" smtClean="0">
              <a:effectLst>
                <a:outerShdw blurRad="38100" dist="38100" dir="2700000" algn="tl">
                  <a:srgbClr val="000000">
                    <a:alpha val="43137"/>
                  </a:srgbClr>
                </a:outerShdw>
              </a:effectLst>
            </a:rPr>
            <a:t>Κόστος και Ικανότητα Συντήρησης - Υποστήριξης</a:t>
          </a:r>
          <a:endParaRPr lang="el-GR" sz="3200" dirty="0"/>
        </a:p>
      </dgm:t>
    </dgm:pt>
    <dgm:pt modelId="{47ECF84A-7C45-42F4-842E-EF4274D7BD1F}" type="parTrans" cxnId="{C57E1127-A6E9-4576-8B41-40EA20389F48}">
      <dgm:prSet/>
      <dgm:spPr/>
      <dgm:t>
        <a:bodyPr/>
        <a:lstStyle/>
        <a:p>
          <a:endParaRPr lang="el-GR"/>
        </a:p>
      </dgm:t>
    </dgm:pt>
    <dgm:pt modelId="{A699D6ED-B5ED-445D-AFF1-B32D08B521A0}" type="sibTrans" cxnId="{C57E1127-A6E9-4576-8B41-40EA20389F48}">
      <dgm:prSet/>
      <dgm:spPr/>
      <dgm:t>
        <a:bodyPr/>
        <a:lstStyle/>
        <a:p>
          <a:endParaRPr lang="el-GR"/>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el-GR"/>
        </a:p>
      </dgm:t>
    </dgm:pt>
    <dgm:pt modelId="{C4407577-18A2-46E0-8805-2838042EB67A}" type="pres">
      <dgm:prSet presAssocID="{74EE5CD8-078F-4590-BF9C-A341A294A016}" presName="linNode" presStyleCnt="0"/>
      <dgm:spPr/>
      <dgm:t>
        <a:bodyPr/>
        <a:lstStyle/>
        <a:p>
          <a:endParaRPr lang="el-GR"/>
        </a:p>
      </dgm:t>
    </dgm:pt>
    <dgm:pt modelId="{7E429971-BC57-430F-BB25-C0574E5E39E3}" type="pres">
      <dgm:prSet presAssocID="{74EE5CD8-078F-4590-BF9C-A341A294A016}" presName="parentText" presStyleLbl="node1" presStyleIdx="0" presStyleCnt="4" custScaleX="100020" custScaleY="94287" custLinFactNeighborY="-15667">
        <dgm:presLayoutVars>
          <dgm:chMax val="1"/>
          <dgm:bulletEnabled val="1"/>
        </dgm:presLayoutVars>
      </dgm:prSet>
      <dgm:spPr>
        <a:prstGeom prst="roundRect">
          <a:avLst/>
        </a:prstGeom>
      </dgm:spPr>
      <dgm:t>
        <a:bodyPr/>
        <a:lstStyle/>
        <a:p>
          <a:endParaRPr lang="el-GR"/>
        </a:p>
      </dgm:t>
    </dgm:pt>
    <dgm:pt modelId="{D54B1729-BC98-42C1-9C6C-D65DCBA4358F}" type="pres">
      <dgm:prSet presAssocID="{74EE5CD8-078F-4590-BF9C-A341A294A016}" presName="descendantText" presStyleLbl="alignAccFollowNode1" presStyleIdx="0" presStyleCnt="4" custScaleX="259632" custScaleY="124203">
        <dgm:presLayoutVars>
          <dgm:bulletEnabled val="1"/>
        </dgm:presLayoutVars>
      </dgm:prSet>
      <dgm:spPr>
        <a:prstGeom prst="rect">
          <a:avLst/>
        </a:prstGeom>
      </dgm:spPr>
      <dgm:t>
        <a:bodyPr/>
        <a:lstStyle/>
        <a:p>
          <a:endParaRPr lang="el-GR"/>
        </a:p>
      </dgm:t>
    </dgm:pt>
    <dgm:pt modelId="{AB8574CC-D4F2-4555-AEE3-F4EE58B11D03}" type="pres">
      <dgm:prSet presAssocID="{CF9FB981-E6ED-4440-AC98-4E4E2ABA2C55}" presName="sp" presStyleCnt="0"/>
      <dgm:spPr/>
      <dgm:t>
        <a:bodyPr/>
        <a:lstStyle/>
        <a:p>
          <a:endParaRPr lang="el-GR"/>
        </a:p>
      </dgm:t>
    </dgm:pt>
    <dgm:pt modelId="{85B8F607-FDD8-476A-ADBE-E1250824F294}" type="pres">
      <dgm:prSet presAssocID="{AA046201-5C4D-445E-BF0B-5C6D2B0A1945}" presName="linNode" presStyleCnt="0"/>
      <dgm:spPr/>
      <dgm:t>
        <a:bodyPr/>
        <a:lstStyle/>
        <a:p>
          <a:endParaRPr lang="el-GR"/>
        </a:p>
      </dgm:t>
    </dgm:pt>
    <dgm:pt modelId="{C04276DC-EE64-470A-B8BC-09067B8045FA}" type="pres">
      <dgm:prSet presAssocID="{AA046201-5C4D-445E-BF0B-5C6D2B0A1945}" presName="parentText" presStyleLbl="node1" presStyleIdx="1" presStyleCnt="4">
        <dgm:presLayoutVars>
          <dgm:chMax val="1"/>
          <dgm:bulletEnabled val="1"/>
        </dgm:presLayoutVars>
      </dgm:prSet>
      <dgm:spPr>
        <a:prstGeom prst="roundRect">
          <a:avLst/>
        </a:prstGeom>
      </dgm:spPr>
      <dgm:t>
        <a:bodyPr/>
        <a:lstStyle/>
        <a:p>
          <a:endParaRPr lang="el-GR"/>
        </a:p>
      </dgm:t>
    </dgm:pt>
    <dgm:pt modelId="{B37A5355-225B-4C6F-AED7-6C620F99EECC}" type="pres">
      <dgm:prSet presAssocID="{AA046201-5C4D-445E-BF0B-5C6D2B0A1945}" presName="descendantText" presStyleLbl="alignAccFollowNode1" presStyleIdx="1" presStyleCnt="4" custScaleX="259632">
        <dgm:presLayoutVars>
          <dgm:bulletEnabled val="1"/>
        </dgm:presLayoutVars>
      </dgm:prSet>
      <dgm:spPr>
        <a:prstGeom prst="rect">
          <a:avLst/>
        </a:prstGeom>
      </dgm:spPr>
      <dgm:t>
        <a:bodyPr/>
        <a:lstStyle/>
        <a:p>
          <a:endParaRPr lang="el-GR"/>
        </a:p>
      </dgm:t>
    </dgm:pt>
    <dgm:pt modelId="{5ACAA866-A8A8-4183-97B5-CEEAB1525C60}" type="pres">
      <dgm:prSet presAssocID="{40767EFF-7D52-4469-ACEE-7D28E67337E2}" presName="sp" presStyleCnt="0"/>
      <dgm:spPr/>
      <dgm:t>
        <a:bodyPr/>
        <a:lstStyle/>
        <a:p>
          <a:endParaRPr lang="el-GR"/>
        </a:p>
      </dgm:t>
    </dgm:pt>
    <dgm:pt modelId="{477213BE-9E91-4950-8451-7F60796F47F4}" type="pres">
      <dgm:prSet presAssocID="{D1776C8F-2B10-4075-8DF7-7F65AB725ED5}" presName="linNode" presStyleCnt="0"/>
      <dgm:spPr/>
      <dgm:t>
        <a:bodyPr/>
        <a:lstStyle/>
        <a:p>
          <a:endParaRPr lang="el-GR"/>
        </a:p>
      </dgm:t>
    </dgm:pt>
    <dgm:pt modelId="{F5034101-5B7D-4FE7-B47A-5A48CF39606B}" type="pres">
      <dgm:prSet presAssocID="{D1776C8F-2B10-4075-8DF7-7F65AB725ED5}" presName="parentText" presStyleLbl="node1" presStyleIdx="2" presStyleCnt="4" custScaleX="93784">
        <dgm:presLayoutVars>
          <dgm:chMax val="1"/>
          <dgm:bulletEnabled val="1"/>
        </dgm:presLayoutVars>
      </dgm:prSet>
      <dgm:spPr>
        <a:prstGeom prst="roundRect">
          <a:avLst/>
        </a:prstGeom>
      </dgm:spPr>
      <dgm:t>
        <a:bodyPr/>
        <a:lstStyle/>
        <a:p>
          <a:endParaRPr lang="el-GR"/>
        </a:p>
      </dgm:t>
    </dgm:pt>
    <dgm:pt modelId="{C7C3E6FD-D83F-4BDA-907E-B5EE041DA931}" type="pres">
      <dgm:prSet presAssocID="{D1776C8F-2B10-4075-8DF7-7F65AB725ED5}" presName="descendantText" presStyleLbl="alignAccFollowNode1" presStyleIdx="2" presStyleCnt="4" custScaleX="245620">
        <dgm:presLayoutVars>
          <dgm:bulletEnabled val="1"/>
        </dgm:presLayoutVars>
      </dgm:prSet>
      <dgm:spPr>
        <a:prstGeom prst="rect">
          <a:avLst/>
        </a:prstGeom>
      </dgm:spPr>
      <dgm:t>
        <a:bodyPr/>
        <a:lstStyle/>
        <a:p>
          <a:endParaRPr lang="el-GR"/>
        </a:p>
      </dgm:t>
    </dgm:pt>
    <dgm:pt modelId="{EB455F34-416B-46FA-A8FC-2151B95A42D1}" type="pres">
      <dgm:prSet presAssocID="{88B75C29-8054-417D-BCE3-878A55118F6D}" presName="sp" presStyleCnt="0"/>
      <dgm:spPr/>
    </dgm:pt>
    <dgm:pt modelId="{46FBE957-EC75-4291-97E9-35530F08859C}" type="pres">
      <dgm:prSet presAssocID="{5CDC558E-688A-4FE9-8049-638332C4C4ED}" presName="linNode" presStyleCnt="0"/>
      <dgm:spPr/>
    </dgm:pt>
    <dgm:pt modelId="{A051B26A-E9E2-4B03-828F-73B00EEAA581}" type="pres">
      <dgm:prSet presAssocID="{5CDC558E-688A-4FE9-8049-638332C4C4ED}" presName="parentText" presStyleLbl="node1" presStyleIdx="3" presStyleCnt="4" custScaleX="50571">
        <dgm:presLayoutVars>
          <dgm:chMax val="1"/>
          <dgm:bulletEnabled val="1"/>
        </dgm:presLayoutVars>
      </dgm:prSet>
      <dgm:spPr/>
      <dgm:t>
        <a:bodyPr/>
        <a:lstStyle/>
        <a:p>
          <a:endParaRPr lang="el-GR"/>
        </a:p>
      </dgm:t>
    </dgm:pt>
    <dgm:pt modelId="{ABCBE8EE-7268-48B0-9270-CECDFEB268B3}" type="pres">
      <dgm:prSet presAssocID="{5CDC558E-688A-4FE9-8049-638332C4C4ED}" presName="descendantText" presStyleLbl="alignAccFollowNode1" presStyleIdx="3" presStyleCnt="4" custScaleX="126285" custScaleY="120369" custLinFactNeighborX="1350" custLinFactNeighborY="2005">
        <dgm:presLayoutVars>
          <dgm:bulletEnabled val="1"/>
        </dgm:presLayoutVars>
      </dgm:prSet>
      <dgm:spPr/>
      <dgm:t>
        <a:bodyPr/>
        <a:lstStyle/>
        <a:p>
          <a:endParaRPr lang="el-GR"/>
        </a:p>
      </dgm:t>
    </dgm:pt>
  </dgm:ptLst>
  <dgm:cxnLst>
    <dgm:cxn modelId="{7077B78D-FCDC-4519-8416-DC357ACD5043}" srcId="{F6FEADD9-F67D-41F5-BA4C-3C84956E7F46}" destId="{D1776C8F-2B10-4075-8DF7-7F65AB725ED5}" srcOrd="2" destOrd="0" parTransId="{7291E740-3E17-41B3-99D3-1D67AE37CC3F}" sibTransId="{88B75C29-8054-417D-BCE3-878A55118F6D}"/>
    <dgm:cxn modelId="{E615D576-BF27-4A7E-A00A-6C53C9E44341}" type="presOf" srcId="{AA046201-5C4D-445E-BF0B-5C6D2B0A1945}" destId="{C04276DC-EE64-470A-B8BC-09067B8045FA}" srcOrd="0" destOrd="0" presId="urn:microsoft.com/office/officeart/2005/8/layout/vList5"/>
    <dgm:cxn modelId="{119690D4-400B-468B-8BA0-5C9C9E2AFEAF}" srcId="{5CDC558E-688A-4FE9-8049-638332C4C4ED}" destId="{6BE4E373-0656-4EDC-821E-BE09C952B1F6}" srcOrd="0" destOrd="0" parTransId="{34218063-BF94-4304-99BD-B3F7BA4D3C8F}" sibTransId="{E17B9BF1-2948-497F-8EC7-3BF734D839DB}"/>
    <dgm:cxn modelId="{35E9C897-4F72-407C-A18D-4BDD47B4E2DA}" type="presOf" srcId="{5CDC558E-688A-4FE9-8049-638332C4C4ED}" destId="{A051B26A-E9E2-4B03-828F-73B00EEAA581}" srcOrd="0" destOrd="0" presId="urn:microsoft.com/office/officeart/2005/8/layout/vList5"/>
    <dgm:cxn modelId="{BE9BC302-3982-4F2A-8B61-1E1F1C7BBAB3}" type="presOf" srcId="{4C381683-5904-4B0B-987E-9AE7ADD9175D}" destId="{C7C3E6FD-D83F-4BDA-907E-B5EE041DA931}" srcOrd="0" destOrd="0" presId="urn:microsoft.com/office/officeart/2005/8/layout/vList5"/>
    <dgm:cxn modelId="{351EF1E7-E1B0-4B68-86AD-A905B57F7829}" type="presOf" srcId="{D1776C8F-2B10-4075-8DF7-7F65AB725ED5}" destId="{F5034101-5B7D-4FE7-B47A-5A48CF39606B}" srcOrd="0" destOrd="0" presId="urn:microsoft.com/office/officeart/2005/8/layout/vList5"/>
    <dgm:cxn modelId="{C57E1127-A6E9-4576-8B41-40EA20389F48}" srcId="{D1776C8F-2B10-4075-8DF7-7F65AB725ED5}" destId="{4C381683-5904-4B0B-987E-9AE7ADD9175D}" srcOrd="0" destOrd="0" parTransId="{47ECF84A-7C45-42F4-842E-EF4274D7BD1F}" sibTransId="{A699D6ED-B5ED-445D-AFF1-B32D08B521A0}"/>
    <dgm:cxn modelId="{43693FFB-1187-4CE1-A9A4-63DA90E7E7C3}" srcId="{F6FEADD9-F67D-41F5-BA4C-3C84956E7F46}" destId="{5CDC558E-688A-4FE9-8049-638332C4C4ED}" srcOrd="3" destOrd="0" parTransId="{5633B570-1973-487A-8BCE-4056F146979C}" sibTransId="{90D26111-F769-445B-93BF-C99D94FDAE92}"/>
    <dgm:cxn modelId="{F40F9561-0D4C-44CF-91EF-A92B1DBDE44B}" srcId="{F6FEADD9-F67D-41F5-BA4C-3C84956E7F46}" destId="{74EE5CD8-078F-4590-BF9C-A341A294A016}" srcOrd="0" destOrd="0" parTransId="{BB568D76-3363-43D3-B00C-3359A643216C}" sibTransId="{CF9FB981-E6ED-4440-AC98-4E4E2ABA2C55}"/>
    <dgm:cxn modelId="{9071FB3B-D26B-4384-BD1A-80C12C62D02C}" srcId="{AA046201-5C4D-445E-BF0B-5C6D2B0A1945}" destId="{C59269D0-92A5-481C-BA64-727AFB0DD545}" srcOrd="0" destOrd="0" parTransId="{312CC84D-092F-422A-AA24-A4619DBBB7BE}" sibTransId="{266DE8E8-1339-41C4-B9A7-6148496C7FA9}"/>
    <dgm:cxn modelId="{B8AF1086-D7BE-446F-9133-738B599E9A7D}" srcId="{F6FEADD9-F67D-41F5-BA4C-3C84956E7F46}" destId="{AA046201-5C4D-445E-BF0B-5C6D2B0A1945}" srcOrd="1" destOrd="0" parTransId="{FE92FC33-5E0F-4302-9E80-A69E8ACDDE56}" sibTransId="{40767EFF-7D52-4469-ACEE-7D28E67337E2}"/>
    <dgm:cxn modelId="{59702DF7-D94A-40BF-923A-9B6BE466B096}" type="presOf" srcId="{C59269D0-92A5-481C-BA64-727AFB0DD545}" destId="{B37A5355-225B-4C6F-AED7-6C620F99EECC}" srcOrd="0" destOrd="0" presId="urn:microsoft.com/office/officeart/2005/8/layout/vList5"/>
    <dgm:cxn modelId="{4FF07AF4-B833-42A4-8E58-761A86EF7B39}" type="presOf" srcId="{F6FEADD9-F67D-41F5-BA4C-3C84956E7F46}" destId="{AAE7A1E6-6847-453D-B55B-8A82BF138C1D}" srcOrd="0" destOrd="0" presId="urn:microsoft.com/office/officeart/2005/8/layout/vList5"/>
    <dgm:cxn modelId="{63E4D827-0083-4625-9FD6-043D8D32091E}" srcId="{74EE5CD8-078F-4590-BF9C-A341A294A016}" destId="{1E4D3931-0DBD-4211-A24A-6AF364284B1E}" srcOrd="0" destOrd="0" parTransId="{FC93695B-FD0E-4353-B1FD-4328F4386DEC}" sibTransId="{CADAA3D9-7C63-4729-85B0-64C8AF644EEF}"/>
    <dgm:cxn modelId="{0DAD58DB-2D8A-47AA-A92B-74E0B16DB697}" type="presOf" srcId="{6BE4E373-0656-4EDC-821E-BE09C952B1F6}" destId="{ABCBE8EE-7268-48B0-9270-CECDFEB268B3}" srcOrd="0" destOrd="0" presId="urn:microsoft.com/office/officeart/2005/8/layout/vList5"/>
    <dgm:cxn modelId="{53EB01BC-66A4-4783-B07B-C02A78905344}" type="presOf" srcId="{1E4D3931-0DBD-4211-A24A-6AF364284B1E}" destId="{D54B1729-BC98-42C1-9C6C-D65DCBA4358F}" srcOrd="0" destOrd="0" presId="urn:microsoft.com/office/officeart/2005/8/layout/vList5"/>
    <dgm:cxn modelId="{144D4F2D-F823-41FF-8EC4-D24453CD6A8E}" type="presOf" srcId="{74EE5CD8-078F-4590-BF9C-A341A294A016}" destId="{7E429971-BC57-430F-BB25-C0574E5E39E3}" srcOrd="0" destOrd="0" presId="urn:microsoft.com/office/officeart/2005/8/layout/vList5"/>
    <dgm:cxn modelId="{021CE2F7-D4EC-492C-98A6-6340A13C8660}" type="presParOf" srcId="{AAE7A1E6-6847-453D-B55B-8A82BF138C1D}" destId="{C4407577-18A2-46E0-8805-2838042EB67A}" srcOrd="0" destOrd="0" presId="urn:microsoft.com/office/officeart/2005/8/layout/vList5"/>
    <dgm:cxn modelId="{4ABC588B-250F-4FE6-BB9E-5E59C39F8743}" type="presParOf" srcId="{C4407577-18A2-46E0-8805-2838042EB67A}" destId="{7E429971-BC57-430F-BB25-C0574E5E39E3}" srcOrd="0" destOrd="0" presId="urn:microsoft.com/office/officeart/2005/8/layout/vList5"/>
    <dgm:cxn modelId="{75DC2BC5-2651-426C-A298-9323257E6605}" type="presParOf" srcId="{C4407577-18A2-46E0-8805-2838042EB67A}" destId="{D54B1729-BC98-42C1-9C6C-D65DCBA4358F}" srcOrd="1" destOrd="0" presId="urn:microsoft.com/office/officeart/2005/8/layout/vList5"/>
    <dgm:cxn modelId="{45EAB932-C61C-4406-980F-BF23C402065B}" type="presParOf" srcId="{AAE7A1E6-6847-453D-B55B-8A82BF138C1D}" destId="{AB8574CC-D4F2-4555-AEE3-F4EE58B11D03}" srcOrd="1" destOrd="0" presId="urn:microsoft.com/office/officeart/2005/8/layout/vList5"/>
    <dgm:cxn modelId="{378DB8F3-2645-428D-83BC-2A7D3DC9F216}" type="presParOf" srcId="{AAE7A1E6-6847-453D-B55B-8A82BF138C1D}" destId="{85B8F607-FDD8-476A-ADBE-E1250824F294}" srcOrd="2" destOrd="0" presId="urn:microsoft.com/office/officeart/2005/8/layout/vList5"/>
    <dgm:cxn modelId="{4D17E83C-5EEF-4FD1-B7C3-5AA5A7104B58}" type="presParOf" srcId="{85B8F607-FDD8-476A-ADBE-E1250824F294}" destId="{C04276DC-EE64-470A-B8BC-09067B8045FA}" srcOrd="0" destOrd="0" presId="urn:microsoft.com/office/officeart/2005/8/layout/vList5"/>
    <dgm:cxn modelId="{7131DD10-F0BD-4641-9621-277D0E32273B}" type="presParOf" srcId="{85B8F607-FDD8-476A-ADBE-E1250824F294}" destId="{B37A5355-225B-4C6F-AED7-6C620F99EECC}" srcOrd="1" destOrd="0" presId="urn:microsoft.com/office/officeart/2005/8/layout/vList5"/>
    <dgm:cxn modelId="{F82A6ABA-5216-457E-B7C5-3872CC9C4A1A}" type="presParOf" srcId="{AAE7A1E6-6847-453D-B55B-8A82BF138C1D}" destId="{5ACAA866-A8A8-4183-97B5-CEEAB1525C60}" srcOrd="3" destOrd="0" presId="urn:microsoft.com/office/officeart/2005/8/layout/vList5"/>
    <dgm:cxn modelId="{233AA0B4-47D2-4922-96FF-45B721C22230}" type="presParOf" srcId="{AAE7A1E6-6847-453D-B55B-8A82BF138C1D}" destId="{477213BE-9E91-4950-8451-7F60796F47F4}" srcOrd="4" destOrd="0" presId="urn:microsoft.com/office/officeart/2005/8/layout/vList5"/>
    <dgm:cxn modelId="{F0A3AB16-FA17-435F-B0D9-10F0376015BB}" type="presParOf" srcId="{477213BE-9E91-4950-8451-7F60796F47F4}" destId="{F5034101-5B7D-4FE7-B47A-5A48CF39606B}" srcOrd="0" destOrd="0" presId="urn:microsoft.com/office/officeart/2005/8/layout/vList5"/>
    <dgm:cxn modelId="{CA5D6501-6926-40F0-8155-0226115EEAD1}" type="presParOf" srcId="{477213BE-9E91-4950-8451-7F60796F47F4}" destId="{C7C3E6FD-D83F-4BDA-907E-B5EE041DA931}" srcOrd="1" destOrd="0" presId="urn:microsoft.com/office/officeart/2005/8/layout/vList5"/>
    <dgm:cxn modelId="{26D241FD-BBF7-42EC-84D2-26901C75B1E6}" type="presParOf" srcId="{AAE7A1E6-6847-453D-B55B-8A82BF138C1D}" destId="{EB455F34-416B-46FA-A8FC-2151B95A42D1}" srcOrd="5" destOrd="0" presId="urn:microsoft.com/office/officeart/2005/8/layout/vList5"/>
    <dgm:cxn modelId="{00BDC6C0-709B-4E97-85C5-0162ADF9556D}" type="presParOf" srcId="{AAE7A1E6-6847-453D-B55B-8A82BF138C1D}" destId="{46FBE957-EC75-4291-97E9-35530F08859C}" srcOrd="6" destOrd="0" presId="urn:microsoft.com/office/officeart/2005/8/layout/vList5"/>
    <dgm:cxn modelId="{D48CBCFD-A0F7-4F1A-B1AE-540BF6F1D75A}" type="presParOf" srcId="{46FBE957-EC75-4291-97E9-35530F08859C}" destId="{A051B26A-E9E2-4B03-828F-73B00EEAA581}" srcOrd="0" destOrd="0" presId="urn:microsoft.com/office/officeart/2005/8/layout/vList5"/>
    <dgm:cxn modelId="{A7F186C9-710E-4D25-997D-D87D80B7892F}" type="presParOf" srcId="{46FBE957-EC75-4291-97E9-35530F08859C}" destId="{ABCBE8EE-7268-48B0-9270-CECDFEB268B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B1729-BC98-42C1-9C6C-D65DCBA4358F}">
      <dsp:nvSpPr>
        <dsp:cNvPr id="0" name=""/>
        <dsp:cNvSpPr/>
      </dsp:nvSpPr>
      <dsp:spPr>
        <a:xfrm rot="5400000">
          <a:off x="4051537" y="-2678244"/>
          <a:ext cx="974030" cy="6332602"/>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1422400">
            <a:lnSpc>
              <a:spcPct val="90000"/>
            </a:lnSpc>
            <a:spcBef>
              <a:spcPct val="0"/>
            </a:spcBef>
            <a:spcAft>
              <a:spcPct val="15000"/>
            </a:spcAft>
            <a:buChar char="••"/>
          </a:pPr>
          <a:r>
            <a:rPr lang="el-GR" sz="3200" kern="1200" dirty="0" smtClean="0">
              <a:effectLst>
                <a:outerShdw blurRad="38100" dist="38100" dir="2700000" algn="tl">
                  <a:srgbClr val="000000">
                    <a:alpha val="43137"/>
                  </a:srgbClr>
                </a:outerShdw>
              </a:effectLst>
            </a:rPr>
            <a:t>Συμμόρφωση με τις απαιτήσεις τις νομοθεσίας</a:t>
          </a:r>
          <a:endParaRPr lang="el-GR" sz="3200" kern="1200" dirty="0">
            <a:effectLst>
              <a:outerShdw blurRad="38100" dist="38100" dir="2700000" algn="tl">
                <a:srgbClr val="000000">
                  <a:alpha val="43137"/>
                </a:srgbClr>
              </a:outerShdw>
            </a:effectLst>
          </a:endParaRPr>
        </a:p>
      </dsp:txBody>
      <dsp:txXfrm rot="-5400000">
        <a:off x="1372251" y="1042"/>
        <a:ext cx="6332602" cy="974030"/>
      </dsp:txXfrm>
    </dsp:sp>
    <dsp:sp modelId="{7E429971-BC57-430F-BB25-C0574E5E39E3}">
      <dsp:nvSpPr>
        <dsp:cNvPr id="0" name=""/>
        <dsp:cNvSpPr/>
      </dsp:nvSpPr>
      <dsp:spPr>
        <a:xfrm>
          <a:off x="1" y="0"/>
          <a:ext cx="1372250" cy="924277"/>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l-GR" sz="4400" kern="1200" dirty="0"/>
            <a:t>1</a:t>
          </a:r>
        </a:p>
      </dsp:txBody>
      <dsp:txXfrm>
        <a:off x="45120" y="45119"/>
        <a:ext cx="1282012" cy="834039"/>
      </dsp:txXfrm>
    </dsp:sp>
    <dsp:sp modelId="{B37A5355-225B-4C6F-AED7-6C620F99EECC}">
      <dsp:nvSpPr>
        <dsp:cNvPr id="0" name=""/>
        <dsp:cNvSpPr/>
      </dsp:nvSpPr>
      <dsp:spPr>
        <a:xfrm rot="5400000">
          <a:off x="4146166" y="-1652073"/>
          <a:ext cx="784224" cy="6332602"/>
        </a:xfrm>
        <a:prstGeom prst="rect">
          <a:avLst/>
        </a:prstGeom>
        <a:solidFill>
          <a:schemeClr val="accent3">
            <a:tint val="40000"/>
            <a:alpha val="90000"/>
            <a:hueOff val="3572285"/>
            <a:satOff val="-4598"/>
            <a:lumOff val="-358"/>
            <a:alphaOff val="0"/>
          </a:schemeClr>
        </a:solidFill>
        <a:ln w="9525" cap="flat" cmpd="sng" algn="ctr">
          <a:solidFill>
            <a:schemeClr val="accent3">
              <a:tint val="40000"/>
              <a:alpha val="90000"/>
              <a:hueOff val="3572285"/>
              <a:satOff val="-4598"/>
              <a:lumOff val="-35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l-GR" sz="3200" kern="1200" dirty="0" smtClean="0">
              <a:effectLst>
                <a:outerShdw blurRad="38100" dist="38100" dir="2700000" algn="tl">
                  <a:srgbClr val="000000">
                    <a:alpha val="43137"/>
                  </a:srgbClr>
                </a:outerShdw>
              </a:effectLst>
            </a:rPr>
            <a:t>Πιστοποιήσεις (</a:t>
          </a:r>
          <a:r>
            <a:rPr lang="en-US" sz="3200" kern="1200" dirty="0" smtClean="0">
              <a:effectLst>
                <a:outerShdw blurRad="38100" dist="38100" dir="2700000" algn="tl">
                  <a:srgbClr val="000000">
                    <a:alpha val="43137"/>
                  </a:srgbClr>
                </a:outerShdw>
              </a:effectLst>
            </a:rPr>
            <a:t>ATEX, OIML, Serial Number)</a:t>
          </a:r>
          <a:endParaRPr lang="el-GR" sz="3200" kern="1200" dirty="0">
            <a:effectLst>
              <a:outerShdw blurRad="38100" dist="38100" dir="2700000" algn="tl">
                <a:srgbClr val="000000">
                  <a:alpha val="43137"/>
                </a:srgbClr>
              </a:outerShdw>
            </a:effectLst>
          </a:endParaRPr>
        </a:p>
      </dsp:txBody>
      <dsp:txXfrm rot="-5400000">
        <a:off x="1371977" y="1122116"/>
        <a:ext cx="6332602" cy="784224"/>
      </dsp:txXfrm>
    </dsp:sp>
    <dsp:sp modelId="{C04276DC-EE64-470A-B8BC-09067B8045FA}">
      <dsp:nvSpPr>
        <dsp:cNvPr id="0" name=""/>
        <dsp:cNvSpPr/>
      </dsp:nvSpPr>
      <dsp:spPr>
        <a:xfrm>
          <a:off x="1" y="1024086"/>
          <a:ext cx="1371976" cy="980281"/>
        </a:xfrm>
        <a:prstGeom prst="roundRect">
          <a:avLst/>
        </a:prstGeom>
        <a:gradFill rotWithShape="0">
          <a:gsLst>
            <a:gs pos="0">
              <a:schemeClr val="accent3">
                <a:hueOff val="3750088"/>
                <a:satOff val="-5627"/>
                <a:lumOff val="-915"/>
                <a:alphaOff val="0"/>
                <a:shade val="51000"/>
                <a:satMod val="130000"/>
              </a:schemeClr>
            </a:gs>
            <a:gs pos="80000">
              <a:schemeClr val="accent3">
                <a:hueOff val="3750088"/>
                <a:satOff val="-5627"/>
                <a:lumOff val="-915"/>
                <a:alphaOff val="0"/>
                <a:shade val="93000"/>
                <a:satMod val="130000"/>
              </a:schemeClr>
            </a:gs>
            <a:gs pos="100000">
              <a:schemeClr val="accent3">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l-GR" sz="4400" kern="1200" dirty="0"/>
            <a:t>2</a:t>
          </a:r>
        </a:p>
      </dsp:txBody>
      <dsp:txXfrm>
        <a:off x="47854" y="1071939"/>
        <a:ext cx="1276270" cy="884575"/>
      </dsp:txXfrm>
    </dsp:sp>
    <dsp:sp modelId="{C7C3E6FD-D83F-4BDA-907E-B5EE041DA931}">
      <dsp:nvSpPr>
        <dsp:cNvPr id="0" name=""/>
        <dsp:cNvSpPr/>
      </dsp:nvSpPr>
      <dsp:spPr>
        <a:xfrm rot="5400000">
          <a:off x="4139405" y="-626359"/>
          <a:ext cx="784224" cy="6339763"/>
        </a:xfrm>
        <a:prstGeom prst="rect">
          <a:avLst/>
        </a:prstGeom>
        <a:solidFill>
          <a:schemeClr val="accent3">
            <a:tint val="40000"/>
            <a:alpha val="90000"/>
            <a:hueOff val="7144569"/>
            <a:satOff val="-9195"/>
            <a:lumOff val="-717"/>
            <a:alphaOff val="0"/>
          </a:schemeClr>
        </a:solidFill>
        <a:ln w="9525" cap="flat" cmpd="sng" algn="ctr">
          <a:solidFill>
            <a:schemeClr val="accent3">
              <a:tint val="40000"/>
              <a:alpha val="90000"/>
              <a:hueOff val="7144569"/>
              <a:satOff val="-9195"/>
              <a:lumOff val="-71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l-GR" sz="3200" kern="1200" dirty="0" smtClean="0">
              <a:effectLst>
                <a:outerShdw blurRad="38100" dist="38100" dir="2700000" algn="tl">
                  <a:srgbClr val="000000">
                    <a:alpha val="43137"/>
                  </a:srgbClr>
                </a:outerShdw>
              </a:effectLst>
            </a:rPr>
            <a:t>Πρωτόκολλα - Τυποποίηση</a:t>
          </a:r>
          <a:endParaRPr lang="el-GR" sz="3200" kern="1200" dirty="0"/>
        </a:p>
      </dsp:txBody>
      <dsp:txXfrm rot="-5400000">
        <a:off x="1361636" y="2151410"/>
        <a:ext cx="6339763" cy="784224"/>
      </dsp:txXfrm>
    </dsp:sp>
    <dsp:sp modelId="{F5034101-5B7D-4FE7-B47A-5A48CF39606B}">
      <dsp:nvSpPr>
        <dsp:cNvPr id="0" name=""/>
        <dsp:cNvSpPr/>
      </dsp:nvSpPr>
      <dsp:spPr>
        <a:xfrm>
          <a:off x="1" y="2053381"/>
          <a:ext cx="1361634" cy="980281"/>
        </a:xfrm>
        <a:prstGeom prst="roundRect">
          <a:avLst/>
        </a:prstGeom>
        <a:gradFill rotWithShape="0">
          <a:gsLst>
            <a:gs pos="0">
              <a:schemeClr val="accent3">
                <a:hueOff val="7500176"/>
                <a:satOff val="-11253"/>
                <a:lumOff val="-1830"/>
                <a:alphaOff val="0"/>
                <a:shade val="51000"/>
                <a:satMod val="130000"/>
              </a:schemeClr>
            </a:gs>
            <a:gs pos="80000">
              <a:schemeClr val="accent3">
                <a:hueOff val="7500176"/>
                <a:satOff val="-11253"/>
                <a:lumOff val="-1830"/>
                <a:alphaOff val="0"/>
                <a:shade val="93000"/>
                <a:satMod val="130000"/>
              </a:schemeClr>
            </a:gs>
            <a:gs pos="100000">
              <a:schemeClr val="accent3">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l-GR" sz="4400" kern="1200" dirty="0"/>
            <a:t>3</a:t>
          </a:r>
        </a:p>
      </dsp:txBody>
      <dsp:txXfrm>
        <a:off x="47854" y="2101234"/>
        <a:ext cx="1265928" cy="884575"/>
      </dsp:txXfrm>
    </dsp:sp>
    <dsp:sp modelId="{ABCBE8EE-7268-48B0-9270-CECDFEB268B3}">
      <dsp:nvSpPr>
        <dsp:cNvPr id="0" name=""/>
        <dsp:cNvSpPr/>
      </dsp:nvSpPr>
      <dsp:spPr>
        <a:xfrm rot="5400000">
          <a:off x="4047238" y="402906"/>
          <a:ext cx="943963" cy="6371270"/>
        </a:xfrm>
        <a:prstGeom prst="round2SameRect">
          <a:avLst/>
        </a:prstGeom>
        <a:solidFill>
          <a:schemeClr val="accent3">
            <a:tint val="40000"/>
            <a:alpha val="90000"/>
            <a:hueOff val="10716854"/>
            <a:satOff val="-13793"/>
            <a:lumOff val="-1075"/>
            <a:alphaOff val="0"/>
          </a:schemeClr>
        </a:solidFill>
        <a:ln w="9525" cap="flat" cmpd="sng" algn="ctr">
          <a:solidFill>
            <a:schemeClr val="accent3">
              <a:tint val="40000"/>
              <a:alpha val="90000"/>
              <a:hueOff val="10716854"/>
              <a:satOff val="-13793"/>
              <a:lumOff val="-107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l-GR" sz="3200" kern="1200" dirty="0" smtClean="0">
              <a:effectLst>
                <a:outerShdw blurRad="38100" dist="38100" dir="2700000" algn="tl">
                  <a:srgbClr val="000000">
                    <a:alpha val="43137"/>
                  </a:srgbClr>
                </a:outerShdw>
              </a:effectLst>
            </a:rPr>
            <a:t>Όνομα Κατασκευαστή – Εγγύηση</a:t>
          </a:r>
          <a:endParaRPr lang="el-GR" sz="3200" kern="1200" dirty="0">
            <a:effectLst>
              <a:outerShdw blurRad="38100" dist="38100" dir="2700000" algn="tl">
                <a:srgbClr val="000000">
                  <a:alpha val="43137"/>
                </a:srgbClr>
              </a:outerShdw>
            </a:effectLst>
          </a:endParaRPr>
        </a:p>
      </dsp:txBody>
      <dsp:txXfrm rot="-5400000">
        <a:off x="1333585" y="3162639"/>
        <a:ext cx="6325190" cy="851803"/>
      </dsp:txXfrm>
    </dsp:sp>
    <dsp:sp modelId="{A051B26A-E9E2-4B03-828F-73B00EEAA581}">
      <dsp:nvSpPr>
        <dsp:cNvPr id="0" name=""/>
        <dsp:cNvSpPr/>
      </dsp:nvSpPr>
      <dsp:spPr>
        <a:xfrm>
          <a:off x="1" y="3082677"/>
          <a:ext cx="1332850" cy="980281"/>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l-GR" sz="4400" kern="1200" dirty="0" smtClean="0"/>
            <a:t>4</a:t>
          </a:r>
          <a:endParaRPr lang="el-GR" sz="4400" kern="1200" dirty="0"/>
        </a:p>
      </dsp:txBody>
      <dsp:txXfrm>
        <a:off x="47854" y="3130530"/>
        <a:ext cx="1237144" cy="8845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B1729-BC98-42C1-9C6C-D65DCBA4358F}">
      <dsp:nvSpPr>
        <dsp:cNvPr id="0" name=""/>
        <dsp:cNvSpPr/>
      </dsp:nvSpPr>
      <dsp:spPr>
        <a:xfrm rot="5400000">
          <a:off x="3991893" y="-2616133"/>
          <a:ext cx="1093320" cy="6332602"/>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1422400">
            <a:lnSpc>
              <a:spcPct val="90000"/>
            </a:lnSpc>
            <a:spcBef>
              <a:spcPct val="0"/>
            </a:spcBef>
            <a:spcAft>
              <a:spcPct val="15000"/>
            </a:spcAft>
            <a:buChar char="••"/>
          </a:pPr>
          <a:r>
            <a:rPr lang="el-GR" sz="3200" kern="1200" dirty="0" smtClean="0">
              <a:effectLst>
                <a:outerShdw blurRad="38100" dist="38100" dir="2700000" algn="tl">
                  <a:srgbClr val="000000">
                    <a:alpha val="43137"/>
                  </a:srgbClr>
                </a:outerShdw>
              </a:effectLst>
            </a:rPr>
            <a:t>Πιστοποίηση - Επάρκεια</a:t>
          </a:r>
          <a:endParaRPr lang="el-GR" sz="3200" kern="1200" dirty="0">
            <a:effectLst>
              <a:outerShdw blurRad="38100" dist="38100" dir="2700000" algn="tl">
                <a:srgbClr val="000000">
                  <a:alpha val="43137"/>
                </a:srgbClr>
              </a:outerShdw>
            </a:effectLst>
          </a:endParaRPr>
        </a:p>
      </dsp:txBody>
      <dsp:txXfrm rot="-5400000">
        <a:off x="1372252" y="3508"/>
        <a:ext cx="6332602" cy="1093320"/>
      </dsp:txXfrm>
    </dsp:sp>
    <dsp:sp modelId="{7E429971-BC57-430F-BB25-C0574E5E39E3}">
      <dsp:nvSpPr>
        <dsp:cNvPr id="0" name=""/>
        <dsp:cNvSpPr/>
      </dsp:nvSpPr>
      <dsp:spPr>
        <a:xfrm>
          <a:off x="1" y="0"/>
          <a:ext cx="1372250" cy="1037473"/>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l-GR" sz="4400" kern="1200" dirty="0"/>
            <a:t>1</a:t>
          </a:r>
        </a:p>
      </dsp:txBody>
      <dsp:txXfrm>
        <a:off x="50646" y="50645"/>
        <a:ext cx="1270960" cy="9361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B1729-BC98-42C1-9C6C-D65DCBA4358F}">
      <dsp:nvSpPr>
        <dsp:cNvPr id="0" name=""/>
        <dsp:cNvSpPr/>
      </dsp:nvSpPr>
      <dsp:spPr>
        <a:xfrm rot="5400000">
          <a:off x="4051537" y="-2678244"/>
          <a:ext cx="974030" cy="6332602"/>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1422400">
            <a:lnSpc>
              <a:spcPct val="90000"/>
            </a:lnSpc>
            <a:spcBef>
              <a:spcPct val="0"/>
            </a:spcBef>
            <a:spcAft>
              <a:spcPct val="15000"/>
            </a:spcAft>
            <a:buChar char="••"/>
          </a:pPr>
          <a:r>
            <a:rPr lang="el-GR" sz="3200" kern="1200" dirty="0" smtClean="0">
              <a:effectLst>
                <a:outerShdw blurRad="38100" dist="38100" dir="2700000" algn="tl">
                  <a:srgbClr val="000000">
                    <a:alpha val="43137"/>
                  </a:srgbClr>
                </a:outerShdw>
              </a:effectLst>
            </a:rPr>
            <a:t>Πιστοποίηση - Επάρκεια</a:t>
          </a:r>
          <a:endParaRPr lang="el-GR" sz="3200" kern="1200" dirty="0">
            <a:effectLst>
              <a:outerShdw blurRad="38100" dist="38100" dir="2700000" algn="tl">
                <a:srgbClr val="000000">
                  <a:alpha val="43137"/>
                </a:srgbClr>
              </a:outerShdw>
            </a:effectLst>
          </a:endParaRPr>
        </a:p>
      </dsp:txBody>
      <dsp:txXfrm rot="-5400000">
        <a:off x="1372251" y="1042"/>
        <a:ext cx="6332602" cy="974030"/>
      </dsp:txXfrm>
    </dsp:sp>
    <dsp:sp modelId="{7E429971-BC57-430F-BB25-C0574E5E39E3}">
      <dsp:nvSpPr>
        <dsp:cNvPr id="0" name=""/>
        <dsp:cNvSpPr/>
      </dsp:nvSpPr>
      <dsp:spPr>
        <a:xfrm>
          <a:off x="1" y="0"/>
          <a:ext cx="1372250" cy="924277"/>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l-GR" sz="4400" kern="1200" dirty="0"/>
            <a:t>1</a:t>
          </a:r>
        </a:p>
      </dsp:txBody>
      <dsp:txXfrm>
        <a:off x="45120" y="45119"/>
        <a:ext cx="1282012" cy="834039"/>
      </dsp:txXfrm>
    </dsp:sp>
    <dsp:sp modelId="{B37A5355-225B-4C6F-AED7-6C620F99EECC}">
      <dsp:nvSpPr>
        <dsp:cNvPr id="0" name=""/>
        <dsp:cNvSpPr/>
      </dsp:nvSpPr>
      <dsp:spPr>
        <a:xfrm rot="5400000">
          <a:off x="4146166" y="-1652073"/>
          <a:ext cx="784224" cy="6332602"/>
        </a:xfrm>
        <a:prstGeom prst="rect">
          <a:avLst/>
        </a:prstGeom>
        <a:solidFill>
          <a:schemeClr val="accent3">
            <a:tint val="40000"/>
            <a:alpha val="90000"/>
            <a:hueOff val="3572285"/>
            <a:satOff val="-4598"/>
            <a:lumOff val="-358"/>
            <a:alphaOff val="0"/>
          </a:schemeClr>
        </a:solidFill>
        <a:ln w="9525" cap="flat" cmpd="sng" algn="ctr">
          <a:solidFill>
            <a:schemeClr val="accent3">
              <a:tint val="40000"/>
              <a:alpha val="90000"/>
              <a:hueOff val="3572285"/>
              <a:satOff val="-4598"/>
              <a:lumOff val="-35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l-GR" sz="3200" kern="1200" dirty="0" smtClean="0">
              <a:effectLst>
                <a:outerShdw blurRad="38100" dist="38100" dir="2700000" algn="tl">
                  <a:srgbClr val="000000">
                    <a:alpha val="43137"/>
                  </a:srgbClr>
                </a:outerShdw>
              </a:effectLst>
            </a:rPr>
            <a:t>Τελικό Κόστος Εγκατάστασης </a:t>
          </a:r>
          <a:endParaRPr lang="el-GR" sz="3200" kern="1200" dirty="0">
            <a:effectLst>
              <a:outerShdw blurRad="38100" dist="38100" dir="2700000" algn="tl">
                <a:srgbClr val="000000">
                  <a:alpha val="43137"/>
                </a:srgbClr>
              </a:outerShdw>
            </a:effectLst>
          </a:endParaRPr>
        </a:p>
      </dsp:txBody>
      <dsp:txXfrm rot="-5400000">
        <a:off x="1371977" y="1122116"/>
        <a:ext cx="6332602" cy="784224"/>
      </dsp:txXfrm>
    </dsp:sp>
    <dsp:sp modelId="{C04276DC-EE64-470A-B8BC-09067B8045FA}">
      <dsp:nvSpPr>
        <dsp:cNvPr id="0" name=""/>
        <dsp:cNvSpPr/>
      </dsp:nvSpPr>
      <dsp:spPr>
        <a:xfrm>
          <a:off x="1" y="1024086"/>
          <a:ext cx="1371976" cy="980281"/>
        </a:xfrm>
        <a:prstGeom prst="roundRect">
          <a:avLst/>
        </a:prstGeom>
        <a:gradFill rotWithShape="0">
          <a:gsLst>
            <a:gs pos="0">
              <a:schemeClr val="accent3">
                <a:hueOff val="3750088"/>
                <a:satOff val="-5627"/>
                <a:lumOff val="-915"/>
                <a:alphaOff val="0"/>
                <a:shade val="51000"/>
                <a:satMod val="130000"/>
              </a:schemeClr>
            </a:gs>
            <a:gs pos="80000">
              <a:schemeClr val="accent3">
                <a:hueOff val="3750088"/>
                <a:satOff val="-5627"/>
                <a:lumOff val="-915"/>
                <a:alphaOff val="0"/>
                <a:shade val="93000"/>
                <a:satMod val="130000"/>
              </a:schemeClr>
            </a:gs>
            <a:gs pos="100000">
              <a:schemeClr val="accent3">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l-GR" sz="4400" kern="1200" dirty="0"/>
            <a:t>2</a:t>
          </a:r>
        </a:p>
      </dsp:txBody>
      <dsp:txXfrm>
        <a:off x="47854" y="1071939"/>
        <a:ext cx="1276270" cy="884575"/>
      </dsp:txXfrm>
    </dsp:sp>
    <dsp:sp modelId="{C7C3E6FD-D83F-4BDA-907E-B5EE041DA931}">
      <dsp:nvSpPr>
        <dsp:cNvPr id="0" name=""/>
        <dsp:cNvSpPr/>
      </dsp:nvSpPr>
      <dsp:spPr>
        <a:xfrm rot="5400000">
          <a:off x="4139405" y="-626359"/>
          <a:ext cx="784224" cy="6339763"/>
        </a:xfrm>
        <a:prstGeom prst="rect">
          <a:avLst/>
        </a:prstGeom>
        <a:solidFill>
          <a:schemeClr val="accent3">
            <a:tint val="40000"/>
            <a:alpha val="90000"/>
            <a:hueOff val="7144569"/>
            <a:satOff val="-9195"/>
            <a:lumOff val="-717"/>
            <a:alphaOff val="0"/>
          </a:schemeClr>
        </a:solidFill>
        <a:ln w="9525" cap="flat" cmpd="sng" algn="ctr">
          <a:solidFill>
            <a:schemeClr val="accent3">
              <a:tint val="40000"/>
              <a:alpha val="90000"/>
              <a:hueOff val="7144569"/>
              <a:satOff val="-9195"/>
              <a:lumOff val="-71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l-GR" sz="3200" kern="1200" dirty="0" smtClean="0">
              <a:effectLst>
                <a:outerShdw blurRad="38100" dist="38100" dir="2700000" algn="tl">
                  <a:srgbClr val="000000">
                    <a:alpha val="43137"/>
                  </a:srgbClr>
                </a:outerShdw>
              </a:effectLst>
            </a:rPr>
            <a:t>Κόστος και Ικανότητα Συντήρησης - Υποστήριξης</a:t>
          </a:r>
          <a:endParaRPr lang="el-GR" sz="3200" kern="1200" dirty="0"/>
        </a:p>
      </dsp:txBody>
      <dsp:txXfrm rot="-5400000">
        <a:off x="1361636" y="2151410"/>
        <a:ext cx="6339763" cy="784224"/>
      </dsp:txXfrm>
    </dsp:sp>
    <dsp:sp modelId="{F5034101-5B7D-4FE7-B47A-5A48CF39606B}">
      <dsp:nvSpPr>
        <dsp:cNvPr id="0" name=""/>
        <dsp:cNvSpPr/>
      </dsp:nvSpPr>
      <dsp:spPr>
        <a:xfrm>
          <a:off x="1" y="2053381"/>
          <a:ext cx="1361634" cy="980281"/>
        </a:xfrm>
        <a:prstGeom prst="roundRect">
          <a:avLst/>
        </a:prstGeom>
        <a:gradFill rotWithShape="0">
          <a:gsLst>
            <a:gs pos="0">
              <a:schemeClr val="accent3">
                <a:hueOff val="7500176"/>
                <a:satOff val="-11253"/>
                <a:lumOff val="-1830"/>
                <a:alphaOff val="0"/>
                <a:shade val="51000"/>
                <a:satMod val="130000"/>
              </a:schemeClr>
            </a:gs>
            <a:gs pos="80000">
              <a:schemeClr val="accent3">
                <a:hueOff val="7500176"/>
                <a:satOff val="-11253"/>
                <a:lumOff val="-1830"/>
                <a:alphaOff val="0"/>
                <a:shade val="93000"/>
                <a:satMod val="130000"/>
              </a:schemeClr>
            </a:gs>
            <a:gs pos="100000">
              <a:schemeClr val="accent3">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l-GR" sz="4400" kern="1200" dirty="0"/>
            <a:t>3</a:t>
          </a:r>
        </a:p>
      </dsp:txBody>
      <dsp:txXfrm>
        <a:off x="47854" y="2101234"/>
        <a:ext cx="1265928" cy="884575"/>
      </dsp:txXfrm>
    </dsp:sp>
    <dsp:sp modelId="{ABCBE8EE-7268-48B0-9270-CECDFEB268B3}">
      <dsp:nvSpPr>
        <dsp:cNvPr id="0" name=""/>
        <dsp:cNvSpPr/>
      </dsp:nvSpPr>
      <dsp:spPr>
        <a:xfrm rot="5400000">
          <a:off x="4081802" y="474916"/>
          <a:ext cx="943963" cy="6227249"/>
        </a:xfrm>
        <a:prstGeom prst="round2SameRect">
          <a:avLst/>
        </a:prstGeom>
        <a:solidFill>
          <a:schemeClr val="accent3">
            <a:tint val="40000"/>
            <a:alpha val="90000"/>
            <a:hueOff val="10716854"/>
            <a:satOff val="-13793"/>
            <a:lumOff val="-1075"/>
            <a:alphaOff val="0"/>
          </a:schemeClr>
        </a:solidFill>
        <a:ln w="9525" cap="flat" cmpd="sng" algn="ctr">
          <a:solidFill>
            <a:schemeClr val="accent3">
              <a:tint val="40000"/>
              <a:alpha val="90000"/>
              <a:hueOff val="10716854"/>
              <a:satOff val="-13793"/>
              <a:lumOff val="-107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l-GR" sz="3200" kern="1200" dirty="0" smtClean="0">
              <a:effectLst>
                <a:outerShdw blurRad="38100" dist="38100" dir="2700000" algn="tl">
                  <a:srgbClr val="000000">
                    <a:alpha val="43137"/>
                  </a:srgbClr>
                </a:outerShdw>
              </a:effectLst>
            </a:rPr>
            <a:t>Αξιοπιστία Εταιρίας – Εγγύηση</a:t>
          </a:r>
          <a:endParaRPr lang="el-GR" sz="3200" kern="1200" dirty="0">
            <a:effectLst>
              <a:outerShdw blurRad="38100" dist="38100" dir="2700000" algn="tl">
                <a:srgbClr val="000000">
                  <a:alpha val="43137"/>
                </a:srgbClr>
              </a:outerShdw>
            </a:effectLst>
          </a:endParaRPr>
        </a:p>
      </dsp:txBody>
      <dsp:txXfrm rot="-5400000">
        <a:off x="1440159" y="3162639"/>
        <a:ext cx="6181169" cy="851803"/>
      </dsp:txXfrm>
    </dsp:sp>
    <dsp:sp modelId="{A051B26A-E9E2-4B03-828F-73B00EEAA581}">
      <dsp:nvSpPr>
        <dsp:cNvPr id="0" name=""/>
        <dsp:cNvSpPr/>
      </dsp:nvSpPr>
      <dsp:spPr>
        <a:xfrm>
          <a:off x="1" y="3082677"/>
          <a:ext cx="1402712" cy="980281"/>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l-GR" sz="4400" kern="1200" dirty="0" smtClean="0"/>
            <a:t>4</a:t>
          </a:r>
          <a:endParaRPr lang="el-GR" sz="4400" kern="1200" dirty="0"/>
        </a:p>
      </dsp:txBody>
      <dsp:txXfrm>
        <a:off x="47854" y="3130530"/>
        <a:ext cx="1307006" cy="88457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6767" cy="492760"/>
          </a:xfrm>
          <a:prstGeom prst="rect">
            <a:avLst/>
          </a:prstGeom>
        </p:spPr>
        <p:txBody>
          <a:bodyPr vert="horz" lIns="91440" tIns="45720" rIns="91440" bIns="45720" rtlCol="0"/>
          <a:lstStyle>
            <a:lvl1pPr algn="l" latinLnBrk="0">
              <a:defRPr lang="el-GR" sz="1200"/>
            </a:lvl1pPr>
          </a:lstStyle>
          <a:p>
            <a:endParaRPr lang="el-GR" dirty="0"/>
          </a:p>
        </p:txBody>
      </p:sp>
      <p:sp>
        <p:nvSpPr>
          <p:cNvPr id="3" name="Date Placeholder 2"/>
          <p:cNvSpPr>
            <a:spLocks noGrp="1"/>
          </p:cNvSpPr>
          <p:nvPr>
            <p:ph type="dt" sz="quarter" idx="1"/>
          </p:nvPr>
        </p:nvSpPr>
        <p:spPr>
          <a:xfrm>
            <a:off x="3812676" y="0"/>
            <a:ext cx="2916767" cy="492760"/>
          </a:xfrm>
          <a:prstGeom prst="rect">
            <a:avLst/>
          </a:prstGeom>
        </p:spPr>
        <p:txBody>
          <a:bodyPr vert="horz" lIns="91440" tIns="45720" rIns="91440" bIns="45720" rtlCol="0"/>
          <a:lstStyle>
            <a:lvl1pPr algn="r" latinLnBrk="0">
              <a:defRPr lang="el-GR" sz="1200"/>
            </a:lvl1pPr>
          </a:lstStyle>
          <a:p>
            <a:fld id="{D83FDC75-7F73-4A4A-A77C-09AADF00E0EA}" type="datetimeFigureOut">
              <a:rPr lang="el-GR" smtClean="0"/>
              <a:pPr/>
              <a:t>10/03/2013</a:t>
            </a:fld>
            <a:endParaRPr lang="el-GR" dirty="0"/>
          </a:p>
        </p:txBody>
      </p:sp>
      <p:sp>
        <p:nvSpPr>
          <p:cNvPr id="4" name="Footer Placeholder 3"/>
          <p:cNvSpPr>
            <a:spLocks noGrp="1"/>
          </p:cNvSpPr>
          <p:nvPr>
            <p:ph type="ftr" sz="quarter" idx="2"/>
          </p:nvPr>
        </p:nvSpPr>
        <p:spPr>
          <a:xfrm>
            <a:off x="0" y="9360730"/>
            <a:ext cx="2916767" cy="492760"/>
          </a:xfrm>
          <a:prstGeom prst="rect">
            <a:avLst/>
          </a:prstGeom>
        </p:spPr>
        <p:txBody>
          <a:bodyPr vert="horz" lIns="91440" tIns="45720" rIns="91440" bIns="45720" rtlCol="0" anchor="b"/>
          <a:lstStyle>
            <a:lvl1pPr algn="l" latinLnBrk="0">
              <a:defRPr lang="el-GR" sz="1200"/>
            </a:lvl1pPr>
          </a:lstStyle>
          <a:p>
            <a:endParaRPr lang="el-GR" dirty="0"/>
          </a:p>
        </p:txBody>
      </p:sp>
      <p:sp>
        <p:nvSpPr>
          <p:cNvPr id="5" name="Slide Number Placeholder 4"/>
          <p:cNvSpPr>
            <a:spLocks noGrp="1"/>
          </p:cNvSpPr>
          <p:nvPr>
            <p:ph type="sldNum" sz="quarter" idx="3"/>
          </p:nvPr>
        </p:nvSpPr>
        <p:spPr>
          <a:xfrm>
            <a:off x="3812676" y="9360730"/>
            <a:ext cx="2916767" cy="492760"/>
          </a:xfrm>
          <a:prstGeom prst="rect">
            <a:avLst/>
          </a:prstGeom>
        </p:spPr>
        <p:txBody>
          <a:bodyPr vert="horz" lIns="91440" tIns="45720" rIns="91440" bIns="45720" rtlCol="0" anchor="b"/>
          <a:lstStyle>
            <a:lvl1pPr algn="r" latinLnBrk="0">
              <a:defRPr lang="el-GR" sz="1200"/>
            </a:lvl1pPr>
          </a:lstStyle>
          <a:p>
            <a:fld id="{459226BF-1F13-42D3-80DC-373E7ADD1EBC}" type="slidenum">
              <a:rPr lang="el-GR" smtClean="0"/>
              <a:pPr/>
              <a:t>‹#›</a:t>
            </a:fld>
            <a:endParaRPr lang="el-GR" dirty="0"/>
          </a:p>
        </p:txBody>
      </p:sp>
    </p:spTree>
    <p:extLst>
      <p:ext uri="{BB962C8B-B14F-4D97-AF65-F5344CB8AC3E}">
        <p14:creationId xmlns:p14="http://schemas.microsoft.com/office/powerpoint/2010/main" val="968454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6767" cy="492760"/>
          </a:xfrm>
          <a:prstGeom prst="rect">
            <a:avLst/>
          </a:prstGeom>
        </p:spPr>
        <p:txBody>
          <a:bodyPr vert="horz" lIns="91440" tIns="45720" rIns="91440" bIns="45720" rtlCol="0"/>
          <a:lstStyle>
            <a:lvl1pPr algn="l" latinLnBrk="0">
              <a:defRPr lang="el-GR" sz="1200"/>
            </a:lvl1pPr>
          </a:lstStyle>
          <a:p>
            <a:endParaRPr lang="el-GR"/>
          </a:p>
        </p:txBody>
      </p:sp>
      <p:sp>
        <p:nvSpPr>
          <p:cNvPr id="3" name="Date Placeholder 2"/>
          <p:cNvSpPr>
            <a:spLocks noGrp="1"/>
          </p:cNvSpPr>
          <p:nvPr>
            <p:ph type="dt" idx="1"/>
          </p:nvPr>
        </p:nvSpPr>
        <p:spPr>
          <a:xfrm>
            <a:off x="3812676" y="0"/>
            <a:ext cx="2916767" cy="492760"/>
          </a:xfrm>
          <a:prstGeom prst="rect">
            <a:avLst/>
          </a:prstGeom>
        </p:spPr>
        <p:txBody>
          <a:bodyPr vert="horz" lIns="91440" tIns="45720" rIns="91440" bIns="45720" rtlCol="0"/>
          <a:lstStyle>
            <a:lvl1pPr algn="r" latinLnBrk="0">
              <a:defRPr lang="el-GR" sz="1200"/>
            </a:lvl1pPr>
          </a:lstStyle>
          <a:p>
            <a:fld id="{48AEF76B-3757-4A0B-AF93-28494465C1DD}" type="datetimeFigureOut">
              <a:pPr/>
              <a:t>12/17/2009</a:t>
            </a:fld>
            <a:endParaRPr lang="el-GR"/>
          </a:p>
        </p:txBody>
      </p:sp>
      <p:sp>
        <p:nvSpPr>
          <p:cNvPr id="4" name="Slide Image Placeholder 3"/>
          <p:cNvSpPr>
            <a:spLocks noGrp="1" noRot="1" noChangeAspect="1"/>
          </p:cNvSpPr>
          <p:nvPr>
            <p:ph type="sldImg" idx="2"/>
          </p:nvPr>
        </p:nvSpPr>
        <p:spPr>
          <a:xfrm>
            <a:off x="901700" y="739775"/>
            <a:ext cx="4927600" cy="36957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3100" y="4681220"/>
            <a:ext cx="5384800" cy="443484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Footer Placeholder 5"/>
          <p:cNvSpPr>
            <a:spLocks noGrp="1"/>
          </p:cNvSpPr>
          <p:nvPr>
            <p:ph type="ftr" sz="quarter" idx="4"/>
          </p:nvPr>
        </p:nvSpPr>
        <p:spPr>
          <a:xfrm>
            <a:off x="0" y="9360730"/>
            <a:ext cx="2916767" cy="492760"/>
          </a:xfrm>
          <a:prstGeom prst="rect">
            <a:avLst/>
          </a:prstGeom>
        </p:spPr>
        <p:txBody>
          <a:bodyPr vert="horz" lIns="91440" tIns="45720" rIns="91440" bIns="45720" rtlCol="0" anchor="b"/>
          <a:lstStyle>
            <a:lvl1pPr algn="l" latinLnBrk="0">
              <a:defRPr lang="el-GR" sz="1200"/>
            </a:lvl1pPr>
          </a:lstStyle>
          <a:p>
            <a:endParaRPr lang="el-GR"/>
          </a:p>
        </p:txBody>
      </p:sp>
      <p:sp>
        <p:nvSpPr>
          <p:cNvPr id="7" name="Slide Number Placeholder 6"/>
          <p:cNvSpPr>
            <a:spLocks noGrp="1"/>
          </p:cNvSpPr>
          <p:nvPr>
            <p:ph type="sldNum" sz="quarter" idx="5"/>
          </p:nvPr>
        </p:nvSpPr>
        <p:spPr>
          <a:xfrm>
            <a:off x="3812676" y="9360730"/>
            <a:ext cx="2916767" cy="492760"/>
          </a:xfrm>
          <a:prstGeom prst="rect">
            <a:avLst/>
          </a:prstGeom>
        </p:spPr>
        <p:txBody>
          <a:bodyPr vert="horz" lIns="91440" tIns="45720" rIns="91440" bIns="45720" rtlCol="0" anchor="b"/>
          <a:lstStyle>
            <a:lvl1pPr algn="r" latinLnBrk="0">
              <a:defRPr lang="el-GR" sz="1200"/>
            </a:lvl1pPr>
          </a:lstStyle>
          <a:p>
            <a:fld id="{75693FD4-8F83-4EF7-AC3F-0DC0388986B0}" type="slidenum">
              <a:pPr/>
              <a:t>‹#›</a:t>
            </a:fld>
            <a:endParaRPr lang="el-GR"/>
          </a:p>
        </p:txBody>
      </p:sp>
    </p:spTree>
    <p:extLst>
      <p:ext uri="{BB962C8B-B14F-4D97-AF65-F5344CB8AC3E}">
        <p14:creationId xmlns:p14="http://schemas.microsoft.com/office/powerpoint/2010/main" val="1937492357"/>
      </p:ext>
    </p:extLst>
  </p:cSld>
  <p:clrMap bg1="lt1" tx1="dk1" bg2="lt2" tx2="dk2" accent1="accent1" accent2="accent2" accent3="accent3" accent4="accent4" accent5="accent5" accent6="accent6" hlink="hlink" folHlink="folHlink"/>
  <p:notesStyle>
    <a:lvl1pPr marL="0" algn="l" defTabSz="914400" rtl="0" eaLnBrk="1" latinLnBrk="0" hangingPunct="1">
      <a:defRPr lang="el-GR" sz="1200" kern="1200">
        <a:solidFill>
          <a:schemeClr val="tx1"/>
        </a:solidFill>
        <a:latin typeface="+mn-lt"/>
        <a:ea typeface="+mn-ea"/>
        <a:cs typeface="+mn-cs"/>
      </a:defRPr>
    </a:lvl1pPr>
    <a:lvl2pPr marL="457200" algn="l" defTabSz="914400" rtl="0" eaLnBrk="1" latinLnBrk="0" hangingPunct="1">
      <a:defRPr lang="el-GR" sz="1200" kern="1200">
        <a:solidFill>
          <a:schemeClr val="tx1"/>
        </a:solidFill>
        <a:latin typeface="+mn-lt"/>
        <a:ea typeface="+mn-ea"/>
        <a:cs typeface="+mn-cs"/>
      </a:defRPr>
    </a:lvl2pPr>
    <a:lvl3pPr marL="914400" algn="l" defTabSz="914400" rtl="0" eaLnBrk="1" latinLnBrk="0" hangingPunct="1">
      <a:defRPr lang="el-GR" sz="1200" kern="1200">
        <a:solidFill>
          <a:schemeClr val="tx1"/>
        </a:solidFill>
        <a:latin typeface="+mn-lt"/>
        <a:ea typeface="+mn-ea"/>
        <a:cs typeface="+mn-cs"/>
      </a:defRPr>
    </a:lvl3pPr>
    <a:lvl4pPr marL="1371600" algn="l" defTabSz="914400" rtl="0" eaLnBrk="1" latinLnBrk="0" hangingPunct="1">
      <a:defRPr lang="el-GR" sz="1200" kern="1200">
        <a:solidFill>
          <a:schemeClr val="tx1"/>
        </a:solidFill>
        <a:latin typeface="+mn-lt"/>
        <a:ea typeface="+mn-ea"/>
        <a:cs typeface="+mn-cs"/>
      </a:defRPr>
    </a:lvl4pPr>
    <a:lvl5pPr marL="1828800" algn="l" defTabSz="914400" rtl="0" eaLnBrk="1" latinLnBrk="0" hangingPunct="1">
      <a:defRPr lang="el-GR" sz="1200" kern="1200">
        <a:solidFill>
          <a:schemeClr val="tx1"/>
        </a:solidFill>
        <a:latin typeface="+mn-lt"/>
        <a:ea typeface="+mn-ea"/>
        <a:cs typeface="+mn-cs"/>
      </a:defRPr>
    </a:lvl5pPr>
    <a:lvl6pPr marL="2286000" algn="l" defTabSz="914400" rtl="0" eaLnBrk="1" latinLnBrk="0" hangingPunct="1">
      <a:defRPr lang="el-GR" sz="1200" kern="1200">
        <a:solidFill>
          <a:schemeClr val="tx1"/>
        </a:solidFill>
        <a:latin typeface="+mn-lt"/>
        <a:ea typeface="+mn-ea"/>
        <a:cs typeface="+mn-cs"/>
      </a:defRPr>
    </a:lvl6pPr>
    <a:lvl7pPr marL="2743200" algn="l" defTabSz="914400" rtl="0" eaLnBrk="1" latinLnBrk="0" hangingPunct="1">
      <a:defRPr lang="el-GR" sz="1200" kern="1200">
        <a:solidFill>
          <a:schemeClr val="tx1"/>
        </a:solidFill>
        <a:latin typeface="+mn-lt"/>
        <a:ea typeface="+mn-ea"/>
        <a:cs typeface="+mn-cs"/>
      </a:defRPr>
    </a:lvl7pPr>
    <a:lvl8pPr marL="3200400" algn="l" defTabSz="914400" rtl="0" eaLnBrk="1" latinLnBrk="0" hangingPunct="1">
      <a:defRPr lang="el-GR" sz="1200" kern="1200">
        <a:solidFill>
          <a:schemeClr val="tx1"/>
        </a:solidFill>
        <a:latin typeface="+mn-lt"/>
        <a:ea typeface="+mn-ea"/>
        <a:cs typeface="+mn-cs"/>
      </a:defRPr>
    </a:lvl8pPr>
    <a:lvl9pPr marL="3657600" algn="l" defTabSz="914400" rtl="0" eaLnBrk="1" latinLnBrk="0" hangingPunct="1">
      <a:defRPr lang="el-G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lang="el-GR"/>
            </a:pPr>
            <a:r>
              <a:rPr lang="el-GR" dirty="0" smtClean="0"/>
              <a:t>Αυτό το πρότυπο μπορεί να χρησιμοποιηθεί ως αρχείο έναρξης για παρουσίαση εκπαιδευτικού υλικού σε μια ομάδα.</a:t>
            </a:r>
          </a:p>
          <a:p>
            <a:endParaRPr lang="el-GR" dirty="0" smtClean="0"/>
          </a:p>
          <a:p>
            <a:pPr lvl="0"/>
            <a:r>
              <a:rPr lang="el-GR" sz="1200" b="1" dirty="0" smtClean="0"/>
              <a:t>Ενότητες</a:t>
            </a:r>
            <a:endParaRPr lang="el-GR" sz="1200" b="0" dirty="0" smtClean="0"/>
          </a:p>
          <a:p>
            <a:pPr lvl="0"/>
            <a:r>
              <a:rPr lang="el-GR" sz="1200" b="0" dirty="0" smtClean="0"/>
              <a:t>Κάντε δεξιό κλικ σε μια διαφάνεια για να προσθέσετε ενότητες.</a:t>
            </a:r>
            <a:r>
              <a:rPr lang="el-GR" sz="1200" b="0" baseline="0" dirty="0" smtClean="0"/>
              <a:t> Οι ενότητες μπορούν να σας βοηθήσουν να οργανώσετε τις διαφάνειές σας ή διευκολύνουν τη συνεργασία μεταξύ πολλών συντακτών.</a:t>
            </a:r>
            <a:endParaRPr lang="el-GR" sz="1200" b="0" dirty="0" smtClean="0"/>
          </a:p>
          <a:p>
            <a:pPr lvl="0"/>
            <a:endParaRPr lang="el-GR" sz="1200" b="1" dirty="0" smtClean="0"/>
          </a:p>
          <a:p>
            <a:pPr lvl="0"/>
            <a:r>
              <a:rPr lang="el-GR" sz="1200" b="1" dirty="0" smtClean="0"/>
              <a:t>Σημειώσεις</a:t>
            </a:r>
          </a:p>
          <a:p>
            <a:pPr lvl="0"/>
            <a:r>
              <a:rPr lang="el-GR" sz="1200" dirty="0" smtClean="0"/>
              <a:t>Χρησιμοποιήστε την ενότητα Σημειώσεις για την παράδοση σημειώσεων ή για να παράσχετε πρόσθετες λεπτομέρειες για το ακροατήριο.</a:t>
            </a:r>
            <a:r>
              <a:rPr lang="el-GR" sz="1200" baseline="0" dirty="0" smtClean="0"/>
              <a:t> Προβάλλετε αυτές τις σημειώσεις σε προβολή παρουσίασης κατά τη διάρκεια της παρουσίασής σας. </a:t>
            </a:r>
          </a:p>
          <a:p>
            <a:pPr lvl="0">
              <a:buFontTx/>
              <a:buNone/>
            </a:pPr>
            <a:r>
              <a:rPr lang="el-GR" sz="1200" dirty="0" smtClean="0"/>
              <a:t>Να θυμάστε το μέγεθος γραμματοσειράς (σημαντικό για άτομα με ειδικές ανάγκες, ορατότητα, βιντεοσκόπηση και ηλεκτρονική παραγωγή)</a:t>
            </a:r>
          </a:p>
          <a:p>
            <a:pPr lvl="0"/>
            <a:endParaRPr lang="el-GR" sz="1200" dirty="0" smtClean="0"/>
          </a:p>
          <a:p>
            <a:pPr lvl="0">
              <a:buFontTx/>
              <a:buNone/>
            </a:pPr>
            <a:r>
              <a:rPr lang="el-GR" sz="1200" b="1" dirty="0" smtClean="0"/>
              <a:t>Συντονισμένα χρώματα </a:t>
            </a:r>
          </a:p>
          <a:p>
            <a:pPr lvl="0">
              <a:buFontTx/>
              <a:buNone/>
            </a:pPr>
            <a:r>
              <a:rPr lang="el-GR" sz="1200" dirty="0" smtClean="0"/>
              <a:t>Δώστε ιδιαίτερη προσοχή στα γραφήματα, τα διαγράμματα και τα πλαίσια κειμένου.</a:t>
            </a:r>
            <a:r>
              <a:rPr lang="el-GR" sz="1200" baseline="0" dirty="0" smtClean="0"/>
              <a:t> </a:t>
            </a:r>
            <a:endParaRPr lang="el-GR" sz="1200" dirty="0" smtClean="0"/>
          </a:p>
          <a:p>
            <a:pPr lvl="0"/>
            <a:r>
              <a:rPr lang="el-GR" sz="1200" dirty="0" smtClean="0"/>
              <a:t>Λάβετε υπόψη σας ότι οι συμμετέχοντες θα εκτυπώσουν σε άσπρο μαύρο ή </a:t>
            </a:r>
            <a:r>
              <a:rPr lang="el-GR" sz="1200" dirty="0" err="1" smtClean="0"/>
              <a:t>σε αποχρώσεις του γκρι</a:t>
            </a:r>
            <a:r>
              <a:rPr lang="el-GR" sz="1200" dirty="0" smtClean="0"/>
              <a:t>. Εκτελέστε μια δοκιμαστική εκτύπωση για να βεβαιωθείτε ότι τα χρώματα είναι εντάξει, όταν εκτυπώνονται σε αμιγώς ασπρόμαυρη μορφή και </a:t>
            </a:r>
            <a:r>
              <a:rPr lang="el-GR" sz="1200" dirty="0" err="1" smtClean="0"/>
              <a:t>σε αποχρώσεις του γκρι</a:t>
            </a:r>
            <a:r>
              <a:rPr lang="el-GR" sz="1200" dirty="0" smtClean="0"/>
              <a:t>.</a:t>
            </a:r>
          </a:p>
          <a:p>
            <a:pPr lvl="0">
              <a:buFontTx/>
              <a:buNone/>
            </a:pPr>
            <a:endParaRPr lang="el-GR" sz="1200" dirty="0" smtClean="0"/>
          </a:p>
          <a:p>
            <a:pPr lvl="0">
              <a:buFontTx/>
              <a:buNone/>
            </a:pPr>
            <a:r>
              <a:rPr lang="el-GR" sz="1200" b="1" dirty="0" smtClean="0"/>
              <a:t>Γραφικά, πίνακες και γραφήματα</a:t>
            </a:r>
          </a:p>
          <a:p>
            <a:pPr lvl="0"/>
            <a:r>
              <a:rPr lang="el-GR" sz="1200" dirty="0" smtClean="0"/>
              <a:t>Διατηρήστε το απλό: Εάν είναι δυνατό, χρησιμοποιήστε ενιαία στυλ και χρώματα που δεν αποσπούν την προσοχή.</a:t>
            </a:r>
          </a:p>
          <a:p>
            <a:pPr lvl="0"/>
            <a:r>
              <a:rPr lang="el-GR" sz="1200" dirty="0" smtClean="0"/>
              <a:t>Προσθέστε ετικέτες σε όλα τα γραφήματα και τους πίνακες.</a:t>
            </a:r>
          </a:p>
          <a:p>
            <a:endParaRPr lang="el-GR" dirty="0" smtClean="0"/>
          </a:p>
          <a:p>
            <a:endParaRPr lang="el-GR" dirty="0" smtClean="0"/>
          </a:p>
          <a:p>
            <a:endParaRPr lang="el-GR" dirty="0"/>
          </a:p>
        </p:txBody>
      </p:sp>
      <p:sp>
        <p:nvSpPr>
          <p:cNvPr id="4" name="Slide Number Placeholder 3"/>
          <p:cNvSpPr>
            <a:spLocks noGrp="1"/>
          </p:cNvSpPr>
          <p:nvPr>
            <p:ph type="sldNum" sz="quarter" idx="10"/>
          </p:nvPr>
        </p:nvSpPr>
        <p:spPr/>
        <p:txBody>
          <a:bodyPr/>
          <a:lstStyle/>
          <a:p>
            <a:fld id="{EC6EAC7D-5A89-47C2-8ABA-56C9C2DEF7A4}"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Συνοψίστε το περιεχόμενο παρουσίασης, επαναλαμβάνοντας τα σημαντικά σημεία από τα μαθήματα.</a:t>
            </a:r>
          </a:p>
          <a:p>
            <a:r>
              <a:rPr lang="el-GR" dirty="0" smtClean="0"/>
              <a:t>Τι θέλετε να θυμάται το κοινό όταν τελειώσει η παρουσίασή σας;</a:t>
            </a:r>
          </a:p>
          <a:p>
            <a:endParaRPr lang="el-GR" dirty="0" smtClean="0"/>
          </a:p>
          <a:p>
            <a:r>
              <a:rPr lang="el-GR" dirty="0" smtClean="0"/>
              <a:t>Αποθηκεύστε την παρουσίασή σας σε ένα βίντεο για εύκολη διανομή (Για να δημιουργήσετε ένα βίντεο, κάντε κλικ στην καρτέλα Αρχείο και στη συνέχεια κάντε κλικ στην επιλογή Κοινή χρήση. Στην ενότητα Τύποι αρχείων, κάντε κλικ στην επιλογή Δημιουργία βίντεο.)</a:t>
            </a:r>
            <a:endParaRPr lang="el-GR" dirty="0"/>
          </a:p>
        </p:txBody>
      </p:sp>
      <p:sp>
        <p:nvSpPr>
          <p:cNvPr id="4" name="Slide Number Placeholder 3"/>
          <p:cNvSpPr>
            <a:spLocks noGrp="1"/>
          </p:cNvSpPr>
          <p:nvPr>
            <p:ph type="sldNum" sz="quarter" idx="10"/>
          </p:nvPr>
        </p:nvSpPr>
        <p:spPr/>
        <p:txBody>
          <a:bodyPr/>
          <a:lstStyle/>
          <a:p>
            <a:fld id="{EC6EAC7D-5A89-47C2-8ABA-56C9C2DEF7A4}" type="slidenum">
              <a:rPr lang="el-GR" smtClean="0"/>
              <a:pPr/>
              <a:t>10</a:t>
            </a:fld>
            <a:endParaRPr lang="el-G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Συνοψίστε το περιεχόμενο παρουσίασης, επαναλαμβάνοντας τα σημαντικά σημεία από τα μαθήματα.</a:t>
            </a:r>
          </a:p>
          <a:p>
            <a:r>
              <a:rPr lang="el-GR" dirty="0" smtClean="0"/>
              <a:t>Τι θέλετε να θυμάται το κοινό όταν τελειώσει η παρουσίασή σας;</a:t>
            </a:r>
          </a:p>
          <a:p>
            <a:endParaRPr lang="el-GR" dirty="0" smtClean="0"/>
          </a:p>
          <a:p>
            <a:r>
              <a:rPr lang="el-GR" dirty="0" smtClean="0"/>
              <a:t>Αποθηκεύστε την παρουσίασή σας σε ένα βίντεο για εύκολη διανομή (Για να δημιουργήσετε ένα βίντεο, κάντε κλικ στην καρτέλα Αρχείο και στη συνέχεια κάντε κλικ στην επιλογή Κοινή χρήση. Στην ενότητα Τύποι αρχείων, κάντε κλικ στην επιλογή Δημιουργία βίντεο.)</a:t>
            </a:r>
            <a:endParaRPr lang="el-GR" dirty="0"/>
          </a:p>
        </p:txBody>
      </p:sp>
      <p:sp>
        <p:nvSpPr>
          <p:cNvPr id="4" name="Slide Number Placeholder 3"/>
          <p:cNvSpPr>
            <a:spLocks noGrp="1"/>
          </p:cNvSpPr>
          <p:nvPr>
            <p:ph type="sldNum" sz="quarter" idx="10"/>
          </p:nvPr>
        </p:nvSpPr>
        <p:spPr/>
        <p:txBody>
          <a:bodyPr/>
          <a:lstStyle/>
          <a:p>
            <a:fld id="{EC6EAC7D-5A89-47C2-8ABA-56C9C2DEF7A4}" type="slidenum">
              <a:rPr lang="el-GR" smtClean="0"/>
              <a:pPr/>
              <a:t>11</a:t>
            </a:fld>
            <a:endParaRPr lang="el-G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Συνοψίστε το περιεχόμενο παρουσίασης, επαναλαμβάνοντας τα σημαντικά σημεία από τα μαθήματα.</a:t>
            </a:r>
          </a:p>
          <a:p>
            <a:r>
              <a:rPr lang="el-GR" dirty="0" smtClean="0"/>
              <a:t>Τι θέλετε να θυμάται το κοινό όταν τελειώσει η παρουσίασή σας;</a:t>
            </a:r>
          </a:p>
          <a:p>
            <a:endParaRPr lang="el-GR" dirty="0" smtClean="0"/>
          </a:p>
          <a:p>
            <a:r>
              <a:rPr lang="el-GR" dirty="0" smtClean="0"/>
              <a:t>Αποθηκεύστε την παρουσίασή σας σε ένα βίντεο για εύκολη διανομή (Για να δημιουργήσετε ένα βίντεο, κάντε κλικ στην καρτέλα Αρχείο και στη συνέχεια κάντε κλικ στην επιλογή Κοινή χρήση. Στην ενότητα Τύποι αρχείων, κάντε κλικ στην επιλογή Δημιουργία βίντεο.)</a:t>
            </a:r>
            <a:endParaRPr lang="el-GR" dirty="0"/>
          </a:p>
        </p:txBody>
      </p:sp>
      <p:sp>
        <p:nvSpPr>
          <p:cNvPr id="4" name="Slide Number Placeholder 3"/>
          <p:cNvSpPr>
            <a:spLocks noGrp="1"/>
          </p:cNvSpPr>
          <p:nvPr>
            <p:ph type="sldNum" sz="quarter" idx="10"/>
          </p:nvPr>
        </p:nvSpPr>
        <p:spPr/>
        <p:txBody>
          <a:bodyPr/>
          <a:lstStyle/>
          <a:p>
            <a:fld id="{EC6EAC7D-5A89-47C2-8ABA-56C9C2DEF7A4}" type="slidenum">
              <a:rPr lang="el-GR" smtClean="0"/>
              <a:pPr/>
              <a:t>12</a:t>
            </a:fld>
            <a:endParaRPr lang="el-G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Συνοψίστε το περιεχόμενο παρουσίασης, επαναλαμβάνοντας τα σημαντικά σημεία από τα μαθήματα.</a:t>
            </a:r>
          </a:p>
          <a:p>
            <a:r>
              <a:rPr lang="el-GR" dirty="0" smtClean="0"/>
              <a:t>Τι θέλετε να θυμάται το κοινό όταν τελειώσει η παρουσίασή σας;</a:t>
            </a:r>
          </a:p>
          <a:p>
            <a:endParaRPr lang="el-GR" dirty="0" smtClean="0"/>
          </a:p>
          <a:p>
            <a:r>
              <a:rPr lang="el-GR" dirty="0" smtClean="0"/>
              <a:t>Αποθηκεύστε την παρουσίασή σας σε ένα βίντεο για εύκολη διανομή (Για να δημιουργήσετε ένα βίντεο, κάντε κλικ στην καρτέλα Αρχείο και στη συνέχεια κάντε κλικ στην επιλογή Κοινή χρήση. Στην ενότητα Τύποι αρχείων, κάντε κλικ στην επιλογή Δημιουργία βίντεο.)</a:t>
            </a:r>
            <a:endParaRPr lang="el-GR" dirty="0"/>
          </a:p>
        </p:txBody>
      </p:sp>
      <p:sp>
        <p:nvSpPr>
          <p:cNvPr id="4" name="Slide Number Placeholder 3"/>
          <p:cNvSpPr>
            <a:spLocks noGrp="1"/>
          </p:cNvSpPr>
          <p:nvPr>
            <p:ph type="sldNum" sz="quarter" idx="10"/>
          </p:nvPr>
        </p:nvSpPr>
        <p:spPr/>
        <p:txBody>
          <a:bodyPr/>
          <a:lstStyle/>
          <a:p>
            <a:fld id="{EC6EAC7D-5A89-47C2-8ABA-56C9C2DEF7A4}" type="slidenum">
              <a:rPr lang="el-GR" smtClean="0"/>
              <a:pPr/>
              <a:t>13</a:t>
            </a:fld>
            <a:endParaRPr lang="el-G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Συνοψίστε το περιεχόμενο παρουσίασης, επαναλαμβάνοντας τα σημαντικά σημεία από τα μαθήματα.</a:t>
            </a:r>
          </a:p>
          <a:p>
            <a:r>
              <a:rPr lang="el-GR" dirty="0" smtClean="0"/>
              <a:t>Τι θέλετε να θυμάται το κοινό όταν τελειώσει η παρουσίασή σας;</a:t>
            </a:r>
          </a:p>
          <a:p>
            <a:endParaRPr lang="el-GR" dirty="0" smtClean="0"/>
          </a:p>
          <a:p>
            <a:r>
              <a:rPr lang="el-GR" dirty="0" smtClean="0"/>
              <a:t>Αποθηκεύστε την παρουσίασή σας σε ένα βίντεο για εύκολη διανομή (Για να δημιουργήσετε ένα βίντεο, κάντε κλικ στην καρτέλα Αρχείο και στη συνέχεια κάντε κλικ στην επιλογή Κοινή χρήση. Στην ενότητα Τύποι αρχείων, κάντε κλικ στην επιλογή Δημιουργία βίντεο.)</a:t>
            </a:r>
            <a:endParaRPr lang="el-GR" dirty="0"/>
          </a:p>
        </p:txBody>
      </p:sp>
      <p:sp>
        <p:nvSpPr>
          <p:cNvPr id="4" name="Slide Number Placeholder 3"/>
          <p:cNvSpPr>
            <a:spLocks noGrp="1"/>
          </p:cNvSpPr>
          <p:nvPr>
            <p:ph type="sldNum" sz="quarter" idx="10"/>
          </p:nvPr>
        </p:nvSpPr>
        <p:spPr/>
        <p:txBody>
          <a:bodyPr/>
          <a:lstStyle/>
          <a:p>
            <a:fld id="{EC6EAC7D-5A89-47C2-8ABA-56C9C2DEF7A4}" type="slidenum">
              <a:rPr lang="el-GR" smtClean="0"/>
              <a:pPr/>
              <a:t>14</a:t>
            </a:fld>
            <a:endParaRPr lang="el-G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Συνοψίστε το περιεχόμενο παρουσίασης, επαναλαμβάνοντας τα σημαντικά σημεία από τα μαθήματα.</a:t>
            </a:r>
          </a:p>
          <a:p>
            <a:r>
              <a:rPr lang="el-GR" dirty="0" smtClean="0"/>
              <a:t>Τι θέλετε να θυμάται το κοινό όταν τελειώσει η παρουσίασή σας;</a:t>
            </a:r>
          </a:p>
          <a:p>
            <a:endParaRPr lang="el-GR" dirty="0" smtClean="0"/>
          </a:p>
          <a:p>
            <a:r>
              <a:rPr lang="el-GR" dirty="0" smtClean="0"/>
              <a:t>Αποθηκεύστε την παρουσίασή σας σε ένα βίντεο για εύκολη διανομή (Για να δημιουργήσετε ένα βίντεο, κάντε κλικ στην καρτέλα Αρχείο και στη συνέχεια κάντε κλικ στην επιλογή Κοινή χρήση. Στην ενότητα Τύποι αρχείων, κάντε κλικ στην επιλογή Δημιουργία βίντεο.)</a:t>
            </a:r>
            <a:endParaRPr lang="el-GR" dirty="0"/>
          </a:p>
        </p:txBody>
      </p:sp>
      <p:sp>
        <p:nvSpPr>
          <p:cNvPr id="4" name="Slide Number Placeholder 3"/>
          <p:cNvSpPr>
            <a:spLocks noGrp="1"/>
          </p:cNvSpPr>
          <p:nvPr>
            <p:ph type="sldNum" sz="quarter" idx="10"/>
          </p:nvPr>
        </p:nvSpPr>
        <p:spPr/>
        <p:txBody>
          <a:bodyPr/>
          <a:lstStyle/>
          <a:p>
            <a:fld id="{EC6EAC7D-5A89-47C2-8ABA-56C9C2DEF7A4}" type="slidenum">
              <a:rPr lang="el-GR" smtClean="0"/>
              <a:pPr/>
              <a:t>15</a:t>
            </a:fld>
            <a:endParaRPr lang="el-G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Συνοψίστε το περιεχόμενο παρουσίασης, επαναλαμβάνοντας τα σημαντικά σημεία από τα μαθήματα.</a:t>
            </a:r>
          </a:p>
          <a:p>
            <a:r>
              <a:rPr lang="el-GR" dirty="0" smtClean="0"/>
              <a:t>Τι θέλετε να θυμάται το κοινό όταν τελειώσει η παρουσίασή σας;</a:t>
            </a:r>
          </a:p>
          <a:p>
            <a:endParaRPr lang="el-GR" dirty="0" smtClean="0"/>
          </a:p>
          <a:p>
            <a:r>
              <a:rPr lang="el-GR" dirty="0" smtClean="0"/>
              <a:t>Αποθηκεύστε την παρουσίασή σας σε ένα βίντεο για εύκολη διανομή (Για να δημιουργήσετε ένα βίντεο, κάντε κλικ στην καρτέλα Αρχείο και στη συνέχεια κάντε κλικ στην επιλογή Κοινή χρήση. Στην ενότητα Τύποι αρχείων, κάντε κλικ στην επιλογή Δημιουργία βίντεο.)</a:t>
            </a:r>
            <a:endParaRPr lang="el-GR" dirty="0"/>
          </a:p>
        </p:txBody>
      </p:sp>
      <p:sp>
        <p:nvSpPr>
          <p:cNvPr id="4" name="Slide Number Placeholder 3"/>
          <p:cNvSpPr>
            <a:spLocks noGrp="1"/>
          </p:cNvSpPr>
          <p:nvPr>
            <p:ph type="sldNum" sz="quarter" idx="10"/>
          </p:nvPr>
        </p:nvSpPr>
        <p:spPr/>
        <p:txBody>
          <a:bodyPr/>
          <a:lstStyle/>
          <a:p>
            <a:fld id="{EC6EAC7D-5A89-47C2-8ABA-56C9C2DEF7A4}" type="slidenum">
              <a:rPr lang="el-GR" smtClean="0"/>
              <a:pPr/>
              <a:t>16</a:t>
            </a:fld>
            <a:endParaRPr lang="el-G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l-GR" dirty="0" smtClean="0"/>
              <a:t>Microsoft </a:t>
            </a:r>
            <a:r>
              <a:rPr lang="el-GR" b="1" dirty="0" smtClean="0"/>
              <a:t>Διάκριση μηχανικής</a:t>
            </a:r>
            <a:endParaRPr lang="el-GR" dirty="0" smtClean="0"/>
          </a:p>
        </p:txBody>
      </p:sp>
      <p:sp>
        <p:nvSpPr>
          <p:cNvPr id="41987" name="Rectangle 25"/>
          <p:cNvSpPr>
            <a:spLocks noGrp="1" noChangeArrowheads="1"/>
          </p:cNvSpPr>
          <p:nvPr>
            <p:ph type="ftr" sz="quarter" idx="4"/>
          </p:nvPr>
        </p:nvSpPr>
        <p:spPr>
          <a:noFill/>
        </p:spPr>
        <p:txBody>
          <a:bodyPr/>
          <a:lstStyle/>
          <a:p>
            <a:r>
              <a:rPr lang="el-GR" dirty="0" smtClean="0"/>
              <a:t>Εμπιστευτικές πληροφορίες Microsoft</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l-GR" smtClean="0"/>
              <a:pPr/>
              <a:t>17</a:t>
            </a:fld>
            <a:endParaRPr lang="el-GR" dirty="0" smtClean="0"/>
          </a:p>
        </p:txBody>
      </p:sp>
      <p:sp>
        <p:nvSpPr>
          <p:cNvPr id="41989" name="Rectangle 2"/>
          <p:cNvSpPr>
            <a:spLocks noGrp="1" noRot="1" noChangeAspect="1" noChangeArrowheads="1" noTextEdit="1"/>
          </p:cNvSpPr>
          <p:nvPr>
            <p:ph type="sldImg"/>
          </p:nvPr>
        </p:nvSpPr>
        <p:spPr>
          <a:xfrm>
            <a:off x="901700" y="485775"/>
            <a:ext cx="4927600" cy="3695700"/>
          </a:xfrm>
          <a:ln/>
        </p:spPr>
      </p:sp>
      <p:sp>
        <p:nvSpPr>
          <p:cNvPr id="41990" name="Rectangle 3"/>
          <p:cNvSpPr>
            <a:spLocks noGrp="1" noChangeArrowheads="1"/>
          </p:cNvSpPr>
          <p:nvPr>
            <p:ph type="body" idx="1"/>
          </p:nvPr>
        </p:nvSpPr>
        <p:spPr>
          <a:xfrm>
            <a:off x="301798" y="4451335"/>
            <a:ext cx="6145695" cy="4909087"/>
          </a:xfrm>
          <a:noFill/>
          <a:ln/>
        </p:spPr>
        <p:txBody>
          <a:bodyPr/>
          <a:lstStyle/>
          <a:p>
            <a:pPr>
              <a:buFontTx/>
              <a:buNone/>
            </a:pPr>
            <a:endParaRPr lang="el-G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l-GR" dirty="0" smtClean="0"/>
              <a:t>Πραγματοποιήστε μια σύντομη επισκόπηση της παρουσίασης.</a:t>
            </a:r>
            <a:r>
              <a:rPr lang="el-GR" baseline="0" dirty="0" smtClean="0"/>
              <a:t> Π</a:t>
            </a:r>
            <a:r>
              <a:rPr lang="el-GR" dirty="0" smtClean="0"/>
              <a:t>περιγράψτε το κύριο σημείο της παρουσίασης και το λόγο για τον οποίο είναι σημαντικό.</a:t>
            </a:r>
          </a:p>
          <a:p>
            <a:pPr>
              <a:lnSpc>
                <a:spcPct val="80000"/>
              </a:lnSpc>
            </a:pPr>
            <a:r>
              <a:rPr lang="el-GR" dirty="0" smtClean="0"/>
              <a:t>Εισαγάγετε κάθε ένα από τα κύρια θέματα.</a:t>
            </a:r>
          </a:p>
          <a:p>
            <a:r>
              <a:rPr lang="el-GR" dirty="0" smtClean="0"/>
              <a:t>Για να παρέχετε ένα χάρτη για το ακροατήριο, μπορείτε</a:t>
            </a:r>
            <a:r>
              <a:rPr lang="el-GR" baseline="0" dirty="0" smtClean="0"/>
              <a:t> να </a:t>
            </a:r>
            <a:r>
              <a:rPr lang="el-GR" dirty="0" smtClean="0"/>
              <a:t>επαναλάβετε αυτήν τη διαφάνεια επισκόπησης σε όλη την παρουσίαση, επισημαίνοντας το συγκεκριμένο θέμα που θα συζητήσετε στη συνέχεια.</a:t>
            </a:r>
          </a:p>
        </p:txBody>
      </p:sp>
      <p:sp>
        <p:nvSpPr>
          <p:cNvPr id="4" name="Slide Number Placeholder 3"/>
          <p:cNvSpPr>
            <a:spLocks noGrp="1"/>
          </p:cNvSpPr>
          <p:nvPr>
            <p:ph type="sldNum" sz="quarter" idx="10"/>
          </p:nvPr>
        </p:nvSpPr>
        <p:spPr/>
        <p:txBody>
          <a:bodyPr/>
          <a:lstStyle/>
          <a:p>
            <a:fld id="{EC6EAC7D-5A89-47C2-8ABA-56C9C2DEF7A4}"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l-GR" dirty="0" smtClean="0"/>
              <a:t>Πραγματοποιήστε μια σύντομη επισκόπηση της παρουσίασης.</a:t>
            </a:r>
            <a:r>
              <a:rPr lang="el-GR" baseline="0" dirty="0" smtClean="0"/>
              <a:t> Π</a:t>
            </a:r>
            <a:r>
              <a:rPr lang="el-GR" dirty="0" smtClean="0"/>
              <a:t>περιγράψτε το κύριο σημείο της παρουσίασης και το λόγο για τον οποίο είναι σημαντικό.</a:t>
            </a:r>
          </a:p>
          <a:p>
            <a:pPr>
              <a:lnSpc>
                <a:spcPct val="80000"/>
              </a:lnSpc>
            </a:pPr>
            <a:r>
              <a:rPr lang="el-GR" dirty="0" smtClean="0"/>
              <a:t>Εισαγάγετε κάθε ένα από τα κύρια θέματα.</a:t>
            </a:r>
          </a:p>
          <a:p>
            <a:r>
              <a:rPr lang="el-GR" dirty="0" smtClean="0"/>
              <a:t>Για να παρέχετε ένα χάρτη για το ακροατήριο, μπορείτε</a:t>
            </a:r>
            <a:r>
              <a:rPr lang="el-GR" baseline="0" dirty="0" smtClean="0"/>
              <a:t> να </a:t>
            </a:r>
            <a:r>
              <a:rPr lang="el-GR" dirty="0" smtClean="0"/>
              <a:t>επαναλάβετε αυτήν τη διαφάνεια επισκόπησης σε όλη την παρουσίαση, επισημαίνοντας το συγκεκριμένο θέμα που θα συζητήσετε στη συνέχεια.</a:t>
            </a:r>
          </a:p>
        </p:txBody>
      </p:sp>
      <p:sp>
        <p:nvSpPr>
          <p:cNvPr id="4" name="Slide Number Placeholder 3"/>
          <p:cNvSpPr>
            <a:spLocks noGrp="1"/>
          </p:cNvSpPr>
          <p:nvPr>
            <p:ph type="sldNum" sz="quarter" idx="10"/>
          </p:nvPr>
        </p:nvSpPr>
        <p:spPr/>
        <p:txBody>
          <a:bodyPr/>
          <a:lstStyle/>
          <a:p>
            <a:fld id="{EC6EAC7D-5A89-47C2-8ABA-56C9C2DEF7A4}"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l-GR"/>
            </a:pPr>
            <a:r>
              <a:rPr lang="el-GR" sz="1200" dirty="0" smtClean="0"/>
              <a:t>Αυτή είναι μια άλλη επιλογή</a:t>
            </a:r>
            <a:r>
              <a:rPr lang="el-GR" sz="1200" baseline="0" dirty="0" smtClean="0"/>
              <a:t> για διαφάνειες επισκόπησης με μεταβάσεις.</a:t>
            </a:r>
            <a:endParaRPr lang="el-GR" sz="1200" dirty="0" smtClean="0"/>
          </a:p>
          <a:p>
            <a:endParaRPr lang="el-GR" dirty="0"/>
          </a:p>
        </p:txBody>
      </p:sp>
      <p:sp>
        <p:nvSpPr>
          <p:cNvPr id="4" name="Slide Number Placeholder 3"/>
          <p:cNvSpPr>
            <a:spLocks noGrp="1"/>
          </p:cNvSpPr>
          <p:nvPr>
            <p:ph type="sldNum" sz="quarter" idx="10"/>
          </p:nvPr>
        </p:nvSpPr>
        <p:spPr/>
        <p:txBody>
          <a:bodyPr/>
          <a:lstStyle/>
          <a:p>
            <a:fld id="{75693FD4-8F83-4EF7-AC3F-0DC0388986B0}"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lang="el-GR"/>
            </a:pPr>
            <a:r>
              <a:rPr lang="el-GR" sz="1200" dirty="0" smtClean="0"/>
              <a:t>Αυτή είναι μια άλλη επιλογή</a:t>
            </a:r>
            <a:r>
              <a:rPr lang="el-GR" sz="1200" baseline="0" dirty="0" smtClean="0"/>
              <a:t> για μια διαφάνεια επισκόπησης.</a:t>
            </a:r>
            <a:endParaRPr lang="el-GR" sz="1200" dirty="0" smtClean="0"/>
          </a:p>
          <a:p>
            <a:pPr marL="228600" indent="-228600">
              <a:buFont typeface="+mj-lt"/>
              <a:buNone/>
            </a:pPr>
            <a:endParaRPr lang="el-GR" sz="1200" dirty="0"/>
          </a:p>
        </p:txBody>
      </p:sp>
      <p:sp>
        <p:nvSpPr>
          <p:cNvPr id="5" name="Slide Image Placeholder 4"/>
          <p:cNvSpPr>
            <a:spLocks noGrp="1" noRot="1" noChangeAspect="1"/>
          </p:cNvSpPr>
          <p:nvPr>
            <p:ph type="sldImg"/>
          </p:nvPr>
        </p:nvSpPr>
        <p:spPr>
          <a:xfrm>
            <a:off x="379413" y="542925"/>
            <a:ext cx="3386137" cy="2541588"/>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lang="el-GR"/>
            </a:pPr>
            <a:r>
              <a:rPr lang="el-GR" sz="1200" dirty="0" smtClean="0"/>
              <a:t>Αυτή είναι μια άλλη επιλογή</a:t>
            </a:r>
            <a:r>
              <a:rPr lang="el-GR" sz="1200" baseline="0" dirty="0" smtClean="0"/>
              <a:t> για μια διαφάνεια επισκόπησης.</a:t>
            </a:r>
            <a:endParaRPr lang="el-GR" sz="1200" dirty="0" smtClean="0"/>
          </a:p>
          <a:p>
            <a:pPr marL="228600" indent="-228600">
              <a:buFont typeface="+mj-lt"/>
              <a:buNone/>
            </a:pPr>
            <a:endParaRPr lang="el-GR" sz="1200" dirty="0"/>
          </a:p>
        </p:txBody>
      </p:sp>
      <p:sp>
        <p:nvSpPr>
          <p:cNvPr id="5" name="Slide Image Placeholder 4"/>
          <p:cNvSpPr>
            <a:spLocks noGrp="1" noRot="1" noChangeAspect="1"/>
          </p:cNvSpPr>
          <p:nvPr>
            <p:ph type="sldImg"/>
          </p:nvPr>
        </p:nvSpPr>
        <p:spPr>
          <a:xfrm>
            <a:off x="379413" y="542925"/>
            <a:ext cx="3386137" cy="2541588"/>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lang="el-GR"/>
            </a:pPr>
            <a:r>
              <a:rPr lang="el-GR" sz="1200" dirty="0" smtClean="0"/>
              <a:t>Αυτή είναι μια άλλη επιλογή</a:t>
            </a:r>
            <a:r>
              <a:rPr lang="el-GR" sz="1200" baseline="0" dirty="0" smtClean="0"/>
              <a:t> για μια διαφάνεια επισκόπησης.</a:t>
            </a:r>
            <a:endParaRPr lang="el-GR" sz="1200" dirty="0" smtClean="0"/>
          </a:p>
          <a:p>
            <a:pPr marL="228600" indent="-228600">
              <a:buFont typeface="+mj-lt"/>
              <a:buNone/>
            </a:pPr>
            <a:endParaRPr lang="el-GR" sz="1200" dirty="0"/>
          </a:p>
        </p:txBody>
      </p:sp>
      <p:sp>
        <p:nvSpPr>
          <p:cNvPr id="5" name="Slide Image Placeholder 4"/>
          <p:cNvSpPr>
            <a:spLocks noGrp="1" noRot="1" noChangeAspect="1"/>
          </p:cNvSpPr>
          <p:nvPr>
            <p:ph type="sldImg"/>
          </p:nvPr>
        </p:nvSpPr>
        <p:spPr>
          <a:xfrm>
            <a:off x="379413" y="542925"/>
            <a:ext cx="3386137" cy="2541588"/>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l-GR"/>
            </a:pPr>
            <a:r>
              <a:rPr lang="el-GR" dirty="0" smtClean="0"/>
              <a:t>Χρησιμοποιήστε μια κεφαλίδα ενότητας για κάθε θέμα, προκειμένου να υπάρχει σαφήνεια για το κοινό. </a:t>
            </a:r>
          </a:p>
          <a:p>
            <a:endParaRPr lang="el-GR" dirty="0"/>
          </a:p>
        </p:txBody>
      </p:sp>
      <p:sp>
        <p:nvSpPr>
          <p:cNvPr id="4" name="Slide Number Placeholder 3"/>
          <p:cNvSpPr>
            <a:spLocks noGrp="1"/>
          </p:cNvSpPr>
          <p:nvPr>
            <p:ph type="sldNum" sz="quarter" idx="10"/>
          </p:nvPr>
        </p:nvSpPr>
        <p:spPr/>
        <p:txBody>
          <a:bodyPr/>
          <a:lstStyle/>
          <a:p>
            <a:fld id="{75693FD4-8F83-4EF7-AC3F-0DC0388986B0}" type="slidenum">
              <a:rPr lang="el-GR" smtClean="0"/>
              <a:pPr/>
              <a:t>8</a:t>
            </a:fld>
            <a:endParaRPr lang="el-G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Συνοψίστε το περιεχόμενο παρουσίασης, επαναλαμβάνοντας τα σημαντικά σημεία από τα μαθήματα.</a:t>
            </a:r>
          </a:p>
          <a:p>
            <a:r>
              <a:rPr lang="el-GR" dirty="0" smtClean="0"/>
              <a:t>Τι θέλετε να θυμάται το κοινό όταν τελειώσει η παρουσίασή σας;</a:t>
            </a:r>
          </a:p>
          <a:p>
            <a:endParaRPr lang="el-GR" dirty="0" smtClean="0"/>
          </a:p>
          <a:p>
            <a:r>
              <a:rPr lang="el-GR" dirty="0" smtClean="0"/>
              <a:t>Αποθηκεύστε την παρουσίασή σας σε ένα βίντεο για εύκολη διανομή (Για να δημιουργήσετε ένα βίντεο, κάντε κλικ στην καρτέλα Αρχείο και στη συνέχεια κάντε κλικ στην επιλογή Κοινή χρήση. Στην ενότητα Τύποι αρχείων, κάντε κλικ στην επιλογή Δημιουργία βίντεο.)</a:t>
            </a:r>
            <a:endParaRPr lang="el-GR" dirty="0"/>
          </a:p>
        </p:txBody>
      </p:sp>
      <p:sp>
        <p:nvSpPr>
          <p:cNvPr id="4" name="Slide Number Placeholder 3"/>
          <p:cNvSpPr>
            <a:spLocks noGrp="1"/>
          </p:cNvSpPr>
          <p:nvPr>
            <p:ph type="sldNum" sz="quarter" idx="10"/>
          </p:nvPr>
        </p:nvSpPr>
        <p:spPr/>
        <p:txBody>
          <a:bodyPr/>
          <a:lstStyle/>
          <a:p>
            <a:fld id="{EC6EAC7D-5A89-47C2-8ABA-56C9C2DEF7A4}" type="slidenum">
              <a:rPr lang="el-GR" smtClean="0"/>
              <a:pPr/>
              <a:t>9</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el-GR" b="1" cap="small" baseline="0">
                <a:solidFill>
                  <a:srgbClr val="003300"/>
                </a:solidFill>
              </a:defRPr>
            </a:lvl1pPr>
          </a:lstStyle>
          <a:p>
            <a:r>
              <a:rPr kumimoji="0" lang="el-GR"/>
              <a:t>Κάντε κλικ για επεξεργασία του στυλ του τίτλου</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el-GR" sz="2000" b="0">
                <a:solidFill>
                  <a:schemeClr val="tx1"/>
                </a:solidFill>
                <a:latin typeface="Georgia" pitchFamily="18" charset="0"/>
              </a:defRPr>
            </a:lvl1pPr>
            <a:lvl2pPr marL="457200" indent="0" algn="ctr" eaLnBrk="1" latinLnBrk="0" hangingPunct="1">
              <a:buNone/>
              <a:defRPr kumimoji="0" lang="el-GR">
                <a:solidFill>
                  <a:schemeClr val="tx1">
                    <a:tint val="75000"/>
                  </a:schemeClr>
                </a:solidFill>
              </a:defRPr>
            </a:lvl2pPr>
            <a:lvl3pPr marL="914400" indent="0" algn="ctr" eaLnBrk="1" latinLnBrk="0" hangingPunct="1">
              <a:buNone/>
              <a:defRPr kumimoji="0" lang="el-GR">
                <a:solidFill>
                  <a:schemeClr val="tx1">
                    <a:tint val="75000"/>
                  </a:schemeClr>
                </a:solidFill>
              </a:defRPr>
            </a:lvl3pPr>
            <a:lvl4pPr marL="1371600" indent="0" algn="ctr" eaLnBrk="1" latinLnBrk="0" hangingPunct="1">
              <a:buNone/>
              <a:defRPr kumimoji="0" lang="el-GR">
                <a:solidFill>
                  <a:schemeClr val="tx1">
                    <a:tint val="75000"/>
                  </a:schemeClr>
                </a:solidFill>
              </a:defRPr>
            </a:lvl4pPr>
            <a:lvl5pPr marL="1828800" indent="0" algn="ctr" eaLnBrk="1" latinLnBrk="0" hangingPunct="1">
              <a:buNone/>
              <a:defRPr kumimoji="0" lang="el-GR">
                <a:solidFill>
                  <a:schemeClr val="tx1">
                    <a:tint val="75000"/>
                  </a:schemeClr>
                </a:solidFill>
              </a:defRPr>
            </a:lvl5pPr>
            <a:lvl6pPr marL="2286000" indent="0" algn="ctr" eaLnBrk="1" latinLnBrk="0" hangingPunct="1">
              <a:buNone/>
              <a:defRPr kumimoji="0" lang="el-GR">
                <a:solidFill>
                  <a:schemeClr val="tx1">
                    <a:tint val="75000"/>
                  </a:schemeClr>
                </a:solidFill>
              </a:defRPr>
            </a:lvl6pPr>
            <a:lvl7pPr marL="2743200" indent="0" algn="ctr" eaLnBrk="1" latinLnBrk="0" hangingPunct="1">
              <a:buNone/>
              <a:defRPr kumimoji="0" lang="el-GR">
                <a:solidFill>
                  <a:schemeClr val="tx1">
                    <a:tint val="75000"/>
                  </a:schemeClr>
                </a:solidFill>
              </a:defRPr>
            </a:lvl7pPr>
            <a:lvl8pPr marL="3200400" indent="0" algn="ctr" eaLnBrk="1" latinLnBrk="0" hangingPunct="1">
              <a:buNone/>
              <a:defRPr kumimoji="0" lang="el-GR">
                <a:solidFill>
                  <a:schemeClr val="tx1">
                    <a:tint val="75000"/>
                  </a:schemeClr>
                </a:solidFill>
              </a:defRPr>
            </a:lvl8pPr>
            <a:lvl9pPr marL="3657600" indent="0" algn="ctr" eaLnBrk="1" latinLnBrk="0" hangingPunct="1">
              <a:buNone/>
              <a:defRPr kumimoji="0" lang="el-GR">
                <a:solidFill>
                  <a:schemeClr val="tx1">
                    <a:tint val="75000"/>
                  </a:schemeClr>
                </a:solidFill>
              </a:defRPr>
            </a:lvl9pPr>
          </a:lstStyle>
          <a:p>
            <a:pPr eaLnBrk="1" latinLnBrk="0" hangingPunct="1"/>
            <a:r>
              <a:rPr lang="el-GR" smtClean="0"/>
              <a:t>Στυλ κύριου υπότιτλου</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el-GR" sz="2000" baseline="0"/>
            </a:lvl1pPr>
          </a:lstStyle>
          <a:p>
            <a:r>
              <a:rPr kumimoji="0" lang="el-GR"/>
              <a:t>Λογότυπο εταιρείας</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l-GR" smtClean="0"/>
              <a:t>Στυλ κύριου τίτλου</a:t>
            </a:r>
            <a:endParaRPr/>
          </a:p>
        </p:txBody>
      </p:sp>
      <p:sp>
        <p:nvSpPr>
          <p:cNvPr id="3" name="Date Placeholder 2"/>
          <p:cNvSpPr>
            <a:spLocks noGrp="1"/>
          </p:cNvSpPr>
          <p:nvPr>
            <p:ph type="dt" sz="half" idx="10"/>
          </p:nvPr>
        </p:nvSpPr>
        <p:spPr/>
        <p:txBody>
          <a:bodyPr/>
          <a:lstStyle/>
          <a:p>
            <a:fld id="{757B281C-5159-4971-8228-52B9A72E9ED2}" type="datetimeFigureOut">
              <a:pPr/>
              <a:t>12/17/2009</a:t>
            </a:fld>
            <a:endParaRPr kumimoji="0" lang="el-GR"/>
          </a:p>
        </p:txBody>
      </p:sp>
      <p:sp>
        <p:nvSpPr>
          <p:cNvPr id="4" name="Footer Placeholder 3"/>
          <p:cNvSpPr>
            <a:spLocks noGrp="1"/>
          </p:cNvSpPr>
          <p:nvPr>
            <p:ph type="ftr" sz="quarter" idx="11"/>
          </p:nvPr>
        </p:nvSpPr>
        <p:spPr/>
        <p:txBody>
          <a:bodyPr/>
          <a:lstStyle/>
          <a:p>
            <a:endParaRPr kumimoji="0" lang="el-GR"/>
          </a:p>
        </p:txBody>
      </p:sp>
      <p:sp>
        <p:nvSpPr>
          <p:cNvPr id="5" name="Slide Number Placeholder 4"/>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pPr/>
              <a:t>12/17/2009</a:t>
            </a:fld>
            <a:endParaRPr kumimoji="0" lang="el-GR"/>
          </a:p>
        </p:txBody>
      </p:sp>
      <p:sp>
        <p:nvSpPr>
          <p:cNvPr id="3" name="Footer Placeholder 2"/>
          <p:cNvSpPr>
            <a:spLocks noGrp="1"/>
          </p:cNvSpPr>
          <p:nvPr>
            <p:ph type="ftr" sz="quarter" idx="11"/>
          </p:nvPr>
        </p:nvSpPr>
        <p:spPr/>
        <p:txBody>
          <a:bodyPr/>
          <a:lstStyle/>
          <a:p>
            <a:endParaRPr kumimoji="0" lang="el-GR"/>
          </a:p>
        </p:txBody>
      </p:sp>
      <p:sp>
        <p:nvSpPr>
          <p:cNvPr id="4" name="Slide Number Placeholder 3"/>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Μόνο φόντο">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pPr/>
              <a:t>12/17/2009</a:t>
            </a:fld>
            <a:endParaRPr kumimoji="0" lang="el-GR"/>
          </a:p>
        </p:txBody>
      </p:sp>
      <p:sp>
        <p:nvSpPr>
          <p:cNvPr id="4" name="Footer Placeholder 4"/>
          <p:cNvSpPr>
            <a:spLocks noGrp="1"/>
          </p:cNvSpPr>
          <p:nvPr>
            <p:ph type="ftr" sz="quarter" idx="11"/>
          </p:nvPr>
        </p:nvSpPr>
        <p:spPr>
          <a:xfrm>
            <a:off x="3352800" y="6356350"/>
            <a:ext cx="2895600" cy="365125"/>
          </a:xfrm>
        </p:spPr>
        <p:txBody>
          <a:bodyPr/>
          <a:lstStyle/>
          <a:p>
            <a:endParaRPr kumimoji="0" lang="el-GR"/>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el-GR" sz="4000" b="1" cap="small" baseline="0">
                <a:solidFill>
                  <a:srgbClr val="003300"/>
                </a:solidFill>
              </a:defRPr>
            </a:lvl1pPr>
          </a:lstStyle>
          <a:p>
            <a:r>
              <a:rPr kumimoji="0" lang="el-GR"/>
              <a:t>Κάντε κλικ για επεξεργασία του στυλ υποδείγματος τίτλου</a:t>
            </a:r>
          </a:p>
        </p:txBody>
      </p:sp>
      <p:sp>
        <p:nvSpPr>
          <p:cNvPr id="4" name="Date Placeholder 3"/>
          <p:cNvSpPr>
            <a:spLocks noGrp="1"/>
          </p:cNvSpPr>
          <p:nvPr>
            <p:ph type="dt" sz="half" idx="10"/>
          </p:nvPr>
        </p:nvSpPr>
        <p:spPr/>
        <p:txBody>
          <a:bodyPr/>
          <a:lstStyle/>
          <a:p>
            <a:fld id="{757B281C-5159-4971-8228-52B9A72E9ED2}" type="datetimeFigureOut">
              <a:pPr/>
              <a:t>12/17/2009</a:t>
            </a:fld>
            <a:endParaRPr kumimoji="0" lang="el-GR"/>
          </a:p>
        </p:txBody>
      </p:sp>
      <p:sp>
        <p:nvSpPr>
          <p:cNvPr id="5" name="Footer Placeholder 4"/>
          <p:cNvSpPr>
            <a:spLocks noGrp="1"/>
          </p:cNvSpPr>
          <p:nvPr>
            <p:ph type="ftr" sz="quarter" idx="11"/>
          </p:nvPr>
        </p:nvSpPr>
        <p:spPr/>
        <p:txBody>
          <a:bodyPr/>
          <a:lstStyle/>
          <a:p>
            <a:endParaRPr kumimoji="0" lang="el-GR"/>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el-GR"/>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el-GR" sz="1800"/>
            </a:lvl1pPr>
          </a:lstStyle>
          <a:p>
            <a:r>
              <a:rPr kumimoji="0" lang="el-GR"/>
              <a:t>Λογότυπο εταιρείας</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el-GR"/>
            </a:lvl1pPr>
          </a:lstStyle>
          <a:p>
            <a:r>
              <a:rPr kumimoji="0" lang="el-GR"/>
              <a:t>Κάντε κλικ για επεξεργασία του στυλ υποδείγματος τίτλου</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el-GR" sz="3200">
                <a:latin typeface="+mn-lt"/>
              </a:defRPr>
            </a:lvl1pPr>
            <a:lvl2pPr eaLnBrk="1" latinLnBrk="0" hangingPunct="1">
              <a:defRPr kumimoji="0" lang="el-GR" sz="2800">
                <a:latin typeface="+mn-lt"/>
              </a:defRPr>
            </a:lvl2pPr>
            <a:lvl3pPr eaLnBrk="1" latinLnBrk="0" hangingPunct="1">
              <a:defRPr kumimoji="0" lang="el-GR" sz="2400">
                <a:latin typeface="+mn-lt"/>
              </a:defRPr>
            </a:lvl3pPr>
            <a:lvl4pPr eaLnBrk="1" latinLnBrk="0" hangingPunct="1">
              <a:defRPr kumimoji="0" lang="el-GR" sz="2400">
                <a:latin typeface="+mn-lt"/>
              </a:defRPr>
            </a:lvl4pPr>
            <a:lvl5pPr eaLnBrk="1" latinLnBrk="0" hangingPunct="1">
              <a:defRPr kumimoji="0" lang="el-GR" sz="2400">
                <a:latin typeface="+mn-lt"/>
              </a:defRPr>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4" name="Date Placeholder 3"/>
          <p:cNvSpPr>
            <a:spLocks noGrp="1"/>
          </p:cNvSpPr>
          <p:nvPr>
            <p:ph type="dt" sz="half" idx="10"/>
          </p:nvPr>
        </p:nvSpPr>
        <p:spPr/>
        <p:txBody>
          <a:bodyPr/>
          <a:lstStyle/>
          <a:p>
            <a:fld id="{757B281C-5159-4971-8228-52B9A72E9ED2}" type="datetimeFigureOut">
              <a:pPr/>
              <a:t>12/17/2009</a:t>
            </a:fld>
            <a:endParaRPr kumimoji="0" lang="el-GR"/>
          </a:p>
        </p:txBody>
      </p:sp>
      <p:sp>
        <p:nvSpPr>
          <p:cNvPr id="5" name="Footer Placeholder 4"/>
          <p:cNvSpPr>
            <a:spLocks noGrp="1"/>
          </p:cNvSpPr>
          <p:nvPr>
            <p:ph type="ftr" sz="quarter" idx="11"/>
          </p:nvPr>
        </p:nvSpPr>
        <p:spPr/>
        <p:txBody>
          <a:bodyPr/>
          <a:lstStyle/>
          <a:p>
            <a:endParaRPr kumimoji="0" lang="el-GR"/>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l-GR" smtClean="0"/>
              <a:t>Στυλ κύριου τίτλου</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el-GR" sz="2800"/>
            </a:lvl1pPr>
            <a:lvl2pPr eaLnBrk="1" latinLnBrk="0" hangingPunct="1">
              <a:defRPr kumimoji="0" lang="el-GR" sz="2400"/>
            </a:lvl2pPr>
            <a:lvl3pPr eaLnBrk="1" latinLnBrk="0" hangingPunct="1">
              <a:defRPr kumimoji="0" lang="el-GR" sz="2000"/>
            </a:lvl3pPr>
            <a:lvl4pPr eaLnBrk="1" latinLnBrk="0" hangingPunct="1">
              <a:defRPr kumimoji="0" lang="el-GR" sz="1800"/>
            </a:lvl4pPr>
            <a:lvl5pPr eaLnBrk="1" latinLnBrk="0" hangingPunct="1">
              <a:defRPr kumimoji="0" lang="el-GR" sz="1800"/>
            </a:lvl5pPr>
            <a:lvl6pPr eaLnBrk="1" latinLnBrk="0" hangingPunct="1">
              <a:defRPr kumimoji="0" lang="el-GR" sz="1800"/>
            </a:lvl6pPr>
            <a:lvl7pPr eaLnBrk="1" latinLnBrk="0" hangingPunct="1">
              <a:defRPr kumimoji="0" lang="el-GR" sz="1800"/>
            </a:lvl7pPr>
            <a:lvl8pPr eaLnBrk="1" latinLnBrk="0" hangingPunct="1">
              <a:defRPr kumimoji="0" lang="el-GR" sz="1800"/>
            </a:lvl8pPr>
            <a:lvl9pPr eaLnBrk="1" latinLnBrk="0" hangingPunct="1">
              <a:defRPr kumimoji="0" lang="el-GR" sz="1800"/>
            </a:lvl9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el-GR" sz="2800"/>
            </a:lvl1pPr>
            <a:lvl2pPr eaLnBrk="1" latinLnBrk="0" hangingPunct="1">
              <a:defRPr kumimoji="0" lang="el-GR" sz="2400"/>
            </a:lvl2pPr>
            <a:lvl3pPr eaLnBrk="1" latinLnBrk="0" hangingPunct="1">
              <a:defRPr kumimoji="0" lang="el-GR" sz="2000"/>
            </a:lvl3pPr>
            <a:lvl4pPr eaLnBrk="1" latinLnBrk="0" hangingPunct="1">
              <a:defRPr kumimoji="0" lang="el-GR" sz="1800"/>
            </a:lvl4pPr>
            <a:lvl5pPr eaLnBrk="1" latinLnBrk="0" hangingPunct="1">
              <a:defRPr kumimoji="0" lang="el-GR" sz="1800"/>
            </a:lvl5pPr>
            <a:lvl6pPr eaLnBrk="1" latinLnBrk="0" hangingPunct="1">
              <a:defRPr kumimoji="0" lang="el-GR" sz="1800"/>
            </a:lvl6pPr>
            <a:lvl7pPr eaLnBrk="1" latinLnBrk="0" hangingPunct="1">
              <a:defRPr kumimoji="0" lang="el-GR" sz="1800"/>
            </a:lvl7pPr>
            <a:lvl8pPr eaLnBrk="1" latinLnBrk="0" hangingPunct="1">
              <a:defRPr kumimoji="0" lang="el-GR" sz="1800"/>
            </a:lvl8pPr>
            <a:lvl9pPr eaLnBrk="1" latinLnBrk="0" hangingPunct="1">
              <a:defRPr kumimoji="0" lang="el-GR" sz="1800"/>
            </a:lvl9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5" name="Date Placeholder 4"/>
          <p:cNvSpPr>
            <a:spLocks noGrp="1"/>
          </p:cNvSpPr>
          <p:nvPr>
            <p:ph type="dt" sz="half" idx="10"/>
          </p:nvPr>
        </p:nvSpPr>
        <p:spPr/>
        <p:txBody>
          <a:bodyPr/>
          <a:lstStyle/>
          <a:p>
            <a:fld id="{757B281C-5159-4971-8228-52B9A72E9ED2}" type="datetimeFigureOut">
              <a:pPr/>
              <a:t>12/17/2009</a:t>
            </a:fld>
            <a:endParaRPr kumimoji="0" lang="el-GR"/>
          </a:p>
        </p:txBody>
      </p:sp>
      <p:sp>
        <p:nvSpPr>
          <p:cNvPr id="6" name="Footer Placeholder 5"/>
          <p:cNvSpPr>
            <a:spLocks noGrp="1"/>
          </p:cNvSpPr>
          <p:nvPr>
            <p:ph type="ftr" sz="quarter" idx="11"/>
          </p:nvPr>
        </p:nvSpPr>
        <p:spPr/>
        <p:txBody>
          <a:bodyPr/>
          <a:lstStyle/>
          <a:p>
            <a:endParaRPr kumimoji="0" lang="el-GR"/>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el-GR"/>
            </a:lvl1pPr>
          </a:lstStyle>
          <a:p>
            <a:pPr eaLnBrk="1" latinLnBrk="0" hangingPunct="1"/>
            <a:r>
              <a:rPr lang="el-GR" smtClean="0"/>
              <a:t>Στυλ κύριου τίτλου</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el-GR" sz="2400" b="1"/>
            </a:lvl1pPr>
            <a:lvl2pPr marL="457200" indent="0" eaLnBrk="1" latinLnBrk="0" hangingPunct="1">
              <a:buNone/>
              <a:defRPr kumimoji="0" lang="el-GR" sz="2000" b="1"/>
            </a:lvl2pPr>
            <a:lvl3pPr marL="914400" indent="0" eaLnBrk="1" latinLnBrk="0" hangingPunct="1">
              <a:buNone/>
              <a:defRPr kumimoji="0" lang="el-GR" sz="1800" b="1"/>
            </a:lvl3pPr>
            <a:lvl4pPr marL="1371600" indent="0" eaLnBrk="1" latinLnBrk="0" hangingPunct="1">
              <a:buNone/>
              <a:defRPr kumimoji="0" lang="el-GR" sz="1600" b="1"/>
            </a:lvl4pPr>
            <a:lvl5pPr marL="1828800" indent="0" eaLnBrk="1" latinLnBrk="0" hangingPunct="1">
              <a:buNone/>
              <a:defRPr kumimoji="0" lang="el-GR" sz="1600" b="1"/>
            </a:lvl5pPr>
            <a:lvl6pPr marL="2286000" indent="0" eaLnBrk="1" latinLnBrk="0" hangingPunct="1">
              <a:buNone/>
              <a:defRPr kumimoji="0" lang="el-GR" sz="1600" b="1"/>
            </a:lvl6pPr>
            <a:lvl7pPr marL="2743200" indent="0" eaLnBrk="1" latinLnBrk="0" hangingPunct="1">
              <a:buNone/>
              <a:defRPr kumimoji="0" lang="el-GR" sz="1600" b="1"/>
            </a:lvl7pPr>
            <a:lvl8pPr marL="3200400" indent="0" eaLnBrk="1" latinLnBrk="0" hangingPunct="1">
              <a:buNone/>
              <a:defRPr kumimoji="0" lang="el-GR" sz="1600" b="1"/>
            </a:lvl8pPr>
            <a:lvl9pPr marL="3657600" indent="0" eaLnBrk="1" latinLnBrk="0" hangingPunct="1">
              <a:buNone/>
              <a:defRPr kumimoji="0" lang="el-GR" sz="1600" b="1"/>
            </a:lvl9pPr>
          </a:lstStyle>
          <a:p>
            <a:pPr lvl="0" eaLnBrk="1" latinLnBrk="0" hangingPunct="1"/>
            <a:r>
              <a:rPr lang="el-GR" smtClean="0"/>
              <a:t>Στυλ υποδείγματος κειμένου</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el-GR" sz="2400"/>
            </a:lvl1pPr>
            <a:lvl2pPr eaLnBrk="1" latinLnBrk="0" hangingPunct="1">
              <a:defRPr kumimoji="0" lang="el-GR" sz="2000"/>
            </a:lvl2pPr>
            <a:lvl3pPr eaLnBrk="1" latinLnBrk="0" hangingPunct="1">
              <a:defRPr kumimoji="0" lang="el-GR" sz="1800"/>
            </a:lvl3pPr>
            <a:lvl4pPr eaLnBrk="1" latinLnBrk="0" hangingPunct="1">
              <a:defRPr kumimoji="0" lang="el-GR" sz="1600"/>
            </a:lvl4pPr>
            <a:lvl5pPr eaLnBrk="1" latinLnBrk="0" hangingPunct="1">
              <a:defRPr kumimoji="0" lang="el-GR" sz="1600"/>
            </a:lvl5pPr>
            <a:lvl6pPr eaLnBrk="1" latinLnBrk="0" hangingPunct="1">
              <a:defRPr kumimoji="0" lang="el-GR" sz="1600"/>
            </a:lvl6pPr>
            <a:lvl7pPr eaLnBrk="1" latinLnBrk="0" hangingPunct="1">
              <a:defRPr kumimoji="0" lang="el-GR" sz="1600"/>
            </a:lvl7pPr>
            <a:lvl8pPr eaLnBrk="1" latinLnBrk="0" hangingPunct="1">
              <a:defRPr kumimoji="0" lang="el-GR" sz="1600"/>
            </a:lvl8pPr>
            <a:lvl9pPr eaLnBrk="1" latinLnBrk="0" hangingPunct="1">
              <a:defRPr kumimoji="0" lang="el-GR" sz="1600"/>
            </a:lvl9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el-GR" sz="2400" b="1"/>
            </a:lvl1pPr>
            <a:lvl2pPr marL="457200" indent="0" eaLnBrk="1" latinLnBrk="0" hangingPunct="1">
              <a:buNone/>
              <a:defRPr kumimoji="0" lang="el-GR" sz="2000" b="1"/>
            </a:lvl2pPr>
            <a:lvl3pPr marL="914400" indent="0" eaLnBrk="1" latinLnBrk="0" hangingPunct="1">
              <a:buNone/>
              <a:defRPr kumimoji="0" lang="el-GR" sz="1800" b="1"/>
            </a:lvl3pPr>
            <a:lvl4pPr marL="1371600" indent="0" eaLnBrk="1" latinLnBrk="0" hangingPunct="1">
              <a:buNone/>
              <a:defRPr kumimoji="0" lang="el-GR" sz="1600" b="1"/>
            </a:lvl4pPr>
            <a:lvl5pPr marL="1828800" indent="0" eaLnBrk="1" latinLnBrk="0" hangingPunct="1">
              <a:buNone/>
              <a:defRPr kumimoji="0" lang="el-GR" sz="1600" b="1"/>
            </a:lvl5pPr>
            <a:lvl6pPr marL="2286000" indent="0" eaLnBrk="1" latinLnBrk="0" hangingPunct="1">
              <a:buNone/>
              <a:defRPr kumimoji="0" lang="el-GR" sz="1600" b="1"/>
            </a:lvl6pPr>
            <a:lvl7pPr marL="2743200" indent="0" eaLnBrk="1" latinLnBrk="0" hangingPunct="1">
              <a:buNone/>
              <a:defRPr kumimoji="0" lang="el-GR" sz="1600" b="1"/>
            </a:lvl7pPr>
            <a:lvl8pPr marL="3200400" indent="0" eaLnBrk="1" latinLnBrk="0" hangingPunct="1">
              <a:buNone/>
              <a:defRPr kumimoji="0" lang="el-GR" sz="1600" b="1"/>
            </a:lvl8pPr>
            <a:lvl9pPr marL="3657600" indent="0" eaLnBrk="1" latinLnBrk="0" hangingPunct="1">
              <a:buNone/>
              <a:defRPr kumimoji="0" lang="el-GR" sz="1600" b="1"/>
            </a:lvl9pPr>
          </a:lstStyle>
          <a:p>
            <a:pPr lvl="0" eaLnBrk="1" latinLnBrk="0" hangingPunct="1"/>
            <a:r>
              <a:rPr lang="el-GR" smtClean="0"/>
              <a:t>Στυλ υποδείγματος κειμένου</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el-GR" sz="2400"/>
            </a:lvl1pPr>
            <a:lvl2pPr eaLnBrk="1" latinLnBrk="0" hangingPunct="1">
              <a:defRPr kumimoji="0" lang="el-GR" sz="2000"/>
            </a:lvl2pPr>
            <a:lvl3pPr eaLnBrk="1" latinLnBrk="0" hangingPunct="1">
              <a:defRPr kumimoji="0" lang="el-GR" sz="1800"/>
            </a:lvl3pPr>
            <a:lvl4pPr eaLnBrk="1" latinLnBrk="0" hangingPunct="1">
              <a:defRPr kumimoji="0" lang="el-GR" sz="1600"/>
            </a:lvl4pPr>
            <a:lvl5pPr eaLnBrk="1" latinLnBrk="0" hangingPunct="1">
              <a:defRPr kumimoji="0" lang="el-GR" sz="1600"/>
            </a:lvl5pPr>
            <a:lvl6pPr eaLnBrk="1" latinLnBrk="0" hangingPunct="1">
              <a:defRPr kumimoji="0" lang="el-GR" sz="1600"/>
            </a:lvl6pPr>
            <a:lvl7pPr eaLnBrk="1" latinLnBrk="0" hangingPunct="1">
              <a:defRPr kumimoji="0" lang="el-GR" sz="1600"/>
            </a:lvl7pPr>
            <a:lvl8pPr eaLnBrk="1" latinLnBrk="0" hangingPunct="1">
              <a:defRPr kumimoji="0" lang="el-GR" sz="1600"/>
            </a:lvl8pPr>
            <a:lvl9pPr eaLnBrk="1" latinLnBrk="0" hangingPunct="1">
              <a:defRPr kumimoji="0" lang="el-GR" sz="1600"/>
            </a:lvl9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7" name="Date Placeholder 6"/>
          <p:cNvSpPr>
            <a:spLocks noGrp="1"/>
          </p:cNvSpPr>
          <p:nvPr>
            <p:ph type="dt" sz="half" idx="10"/>
          </p:nvPr>
        </p:nvSpPr>
        <p:spPr/>
        <p:txBody>
          <a:bodyPr/>
          <a:lstStyle/>
          <a:p>
            <a:fld id="{757B281C-5159-4971-8228-52B9A72E9ED2}" type="datetimeFigureOut">
              <a:pPr/>
              <a:t>12/17/2009</a:t>
            </a:fld>
            <a:endParaRPr kumimoji="0" lang="el-GR"/>
          </a:p>
        </p:txBody>
      </p:sp>
      <p:sp>
        <p:nvSpPr>
          <p:cNvPr id="8" name="Footer Placeholder 7"/>
          <p:cNvSpPr>
            <a:spLocks noGrp="1"/>
          </p:cNvSpPr>
          <p:nvPr>
            <p:ph type="ftr" sz="quarter" idx="11"/>
          </p:nvPr>
        </p:nvSpPr>
        <p:spPr/>
        <p:txBody>
          <a:bodyPr/>
          <a:lstStyle/>
          <a:p>
            <a:endParaRPr kumimoji="0" lang="el-GR"/>
          </a:p>
        </p:txBody>
      </p:sp>
      <p:sp>
        <p:nvSpPr>
          <p:cNvPr id="9" name="Slide Number Placeholder 8"/>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el-GR" sz="2000" b="1"/>
            </a:lvl1pPr>
          </a:lstStyle>
          <a:p>
            <a:pPr eaLnBrk="1" latinLnBrk="0" hangingPunct="1"/>
            <a:r>
              <a:rPr lang="el-GR" smtClean="0"/>
              <a:t>Στυλ κύριου τίτλου</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el-GR" sz="3200"/>
            </a:lvl1pPr>
            <a:lvl2pPr eaLnBrk="1" latinLnBrk="0" hangingPunct="1">
              <a:defRPr kumimoji="0" lang="el-GR" sz="2800"/>
            </a:lvl2pPr>
            <a:lvl3pPr eaLnBrk="1" latinLnBrk="0" hangingPunct="1">
              <a:defRPr kumimoji="0" lang="el-GR" sz="2400"/>
            </a:lvl3pPr>
            <a:lvl4pPr eaLnBrk="1" latinLnBrk="0" hangingPunct="1">
              <a:defRPr kumimoji="0" lang="el-GR" sz="2000"/>
            </a:lvl4pPr>
            <a:lvl5pPr eaLnBrk="1" latinLnBrk="0" hangingPunct="1">
              <a:defRPr kumimoji="0" lang="el-GR" sz="2000"/>
            </a:lvl5pPr>
            <a:lvl6pPr eaLnBrk="1" latinLnBrk="0" hangingPunct="1">
              <a:defRPr kumimoji="0" lang="el-GR" sz="2000"/>
            </a:lvl6pPr>
            <a:lvl7pPr eaLnBrk="1" latinLnBrk="0" hangingPunct="1">
              <a:defRPr kumimoji="0" lang="el-GR" sz="2000"/>
            </a:lvl7pPr>
            <a:lvl8pPr eaLnBrk="1" latinLnBrk="0" hangingPunct="1">
              <a:defRPr kumimoji="0" lang="el-GR" sz="2000"/>
            </a:lvl8pPr>
            <a:lvl9pPr eaLnBrk="1" latinLnBrk="0" hangingPunct="1">
              <a:defRPr kumimoji="0" lang="el-GR" sz="2000"/>
            </a:lvl9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el-GR" sz="1400"/>
            </a:lvl1pPr>
            <a:lvl2pPr marL="457200" indent="0" eaLnBrk="1" latinLnBrk="0" hangingPunct="1">
              <a:buNone/>
              <a:defRPr kumimoji="0" lang="el-GR" sz="1200"/>
            </a:lvl2pPr>
            <a:lvl3pPr marL="914400" indent="0" eaLnBrk="1" latinLnBrk="0" hangingPunct="1">
              <a:buNone/>
              <a:defRPr kumimoji="0" lang="el-GR" sz="1000"/>
            </a:lvl3pPr>
            <a:lvl4pPr marL="1371600" indent="0" eaLnBrk="1" latinLnBrk="0" hangingPunct="1">
              <a:buNone/>
              <a:defRPr kumimoji="0" lang="el-GR" sz="900"/>
            </a:lvl4pPr>
            <a:lvl5pPr marL="1828800" indent="0" eaLnBrk="1" latinLnBrk="0" hangingPunct="1">
              <a:buNone/>
              <a:defRPr kumimoji="0" lang="el-GR" sz="900"/>
            </a:lvl5pPr>
            <a:lvl6pPr marL="2286000" indent="0" eaLnBrk="1" latinLnBrk="0" hangingPunct="1">
              <a:buNone/>
              <a:defRPr kumimoji="0" lang="el-GR" sz="900"/>
            </a:lvl6pPr>
            <a:lvl7pPr marL="2743200" indent="0" eaLnBrk="1" latinLnBrk="0" hangingPunct="1">
              <a:buNone/>
              <a:defRPr kumimoji="0" lang="el-GR" sz="900"/>
            </a:lvl7pPr>
            <a:lvl8pPr marL="3200400" indent="0" eaLnBrk="1" latinLnBrk="0" hangingPunct="1">
              <a:buNone/>
              <a:defRPr kumimoji="0" lang="el-GR" sz="900"/>
            </a:lvl8pPr>
            <a:lvl9pPr marL="3657600" indent="0" eaLnBrk="1" latinLnBrk="0" hangingPunct="1">
              <a:buNone/>
              <a:defRPr kumimoji="0" lang="el-GR" sz="900"/>
            </a:lvl9pPr>
          </a:lstStyle>
          <a:p>
            <a:pPr lvl="0" eaLnBrk="1" latinLnBrk="0" hangingPunct="1"/>
            <a:r>
              <a:rPr lang="el-GR" smtClean="0"/>
              <a:t>Στυλ υποδείγματος κειμένου</a:t>
            </a:r>
          </a:p>
        </p:txBody>
      </p:sp>
      <p:sp>
        <p:nvSpPr>
          <p:cNvPr id="5" name="Date Placeholder 4"/>
          <p:cNvSpPr>
            <a:spLocks noGrp="1"/>
          </p:cNvSpPr>
          <p:nvPr>
            <p:ph type="dt" sz="half" idx="10"/>
          </p:nvPr>
        </p:nvSpPr>
        <p:spPr/>
        <p:txBody>
          <a:bodyPr/>
          <a:lstStyle/>
          <a:p>
            <a:fld id="{757B281C-5159-4971-8228-52B9A72E9ED2}" type="datetimeFigureOut">
              <a:pPr/>
              <a:t>12/17/2009</a:t>
            </a:fld>
            <a:endParaRPr kumimoji="0" lang="el-GR"/>
          </a:p>
        </p:txBody>
      </p:sp>
      <p:sp>
        <p:nvSpPr>
          <p:cNvPr id="6" name="Footer Placeholder 5"/>
          <p:cNvSpPr>
            <a:spLocks noGrp="1"/>
          </p:cNvSpPr>
          <p:nvPr>
            <p:ph type="ftr" sz="quarter" idx="11"/>
          </p:nvPr>
        </p:nvSpPr>
        <p:spPr/>
        <p:txBody>
          <a:bodyPr/>
          <a:lstStyle/>
          <a:p>
            <a:endParaRPr kumimoji="0" lang="el-GR"/>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el-GR" sz="2000" b="1"/>
            </a:lvl1pPr>
          </a:lstStyle>
          <a:p>
            <a:pPr eaLnBrk="1" latinLnBrk="0" hangingPunct="1"/>
            <a:r>
              <a:rPr lang="el-GR" smtClean="0"/>
              <a:t>Στυλ κύριου τίτλου</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l-GR" sz="3200"/>
            </a:lvl1pPr>
            <a:lvl2pPr marL="457200" indent="0" eaLnBrk="1" latinLnBrk="0" hangingPunct="1">
              <a:buNone/>
              <a:defRPr kumimoji="0" lang="el-GR" sz="2800"/>
            </a:lvl2pPr>
            <a:lvl3pPr marL="914400" indent="0" eaLnBrk="1" latinLnBrk="0" hangingPunct="1">
              <a:buNone/>
              <a:defRPr kumimoji="0" lang="el-GR" sz="2400"/>
            </a:lvl3pPr>
            <a:lvl4pPr marL="1371600" indent="0" eaLnBrk="1" latinLnBrk="0" hangingPunct="1">
              <a:buNone/>
              <a:defRPr kumimoji="0" lang="el-GR" sz="2000"/>
            </a:lvl4pPr>
            <a:lvl5pPr marL="1828800" indent="0" eaLnBrk="1" latinLnBrk="0" hangingPunct="1">
              <a:buNone/>
              <a:defRPr kumimoji="0" lang="el-GR" sz="2000"/>
            </a:lvl5pPr>
            <a:lvl6pPr marL="2286000" indent="0" eaLnBrk="1" latinLnBrk="0" hangingPunct="1">
              <a:buNone/>
              <a:defRPr kumimoji="0" lang="el-GR" sz="2000"/>
            </a:lvl6pPr>
            <a:lvl7pPr marL="2743200" indent="0" eaLnBrk="1" latinLnBrk="0" hangingPunct="1">
              <a:buNone/>
              <a:defRPr kumimoji="0" lang="el-GR" sz="2000"/>
            </a:lvl7pPr>
            <a:lvl8pPr marL="3200400" indent="0" eaLnBrk="1" latinLnBrk="0" hangingPunct="1">
              <a:buNone/>
              <a:defRPr kumimoji="0" lang="el-GR" sz="2000"/>
            </a:lvl8pPr>
            <a:lvl9pPr marL="3657600" indent="0" eaLnBrk="1" latinLnBrk="0" hangingPunct="1">
              <a:buNone/>
              <a:defRPr kumimoji="0" lang="el-GR" sz="2000"/>
            </a:lvl9pPr>
          </a:lstStyle>
          <a:p>
            <a:pPr eaLnBrk="1" latinLnBrk="0" hangingPunct="1"/>
            <a:r>
              <a:rPr lang="el-GR" smtClean="0"/>
              <a:t>Κάντε κλικ στο εικονίδιο για να προσθέσετε μια εικόνα</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el-GR" sz="1400"/>
            </a:lvl1pPr>
            <a:lvl2pPr marL="457200" indent="0" eaLnBrk="1" latinLnBrk="0" hangingPunct="1">
              <a:buNone/>
              <a:defRPr kumimoji="0" lang="el-GR" sz="1200"/>
            </a:lvl2pPr>
            <a:lvl3pPr marL="914400" indent="0" eaLnBrk="1" latinLnBrk="0" hangingPunct="1">
              <a:buNone/>
              <a:defRPr kumimoji="0" lang="el-GR" sz="1000"/>
            </a:lvl3pPr>
            <a:lvl4pPr marL="1371600" indent="0" eaLnBrk="1" latinLnBrk="0" hangingPunct="1">
              <a:buNone/>
              <a:defRPr kumimoji="0" lang="el-GR" sz="900"/>
            </a:lvl4pPr>
            <a:lvl5pPr marL="1828800" indent="0" eaLnBrk="1" latinLnBrk="0" hangingPunct="1">
              <a:buNone/>
              <a:defRPr kumimoji="0" lang="el-GR" sz="900"/>
            </a:lvl5pPr>
            <a:lvl6pPr marL="2286000" indent="0" eaLnBrk="1" latinLnBrk="0" hangingPunct="1">
              <a:buNone/>
              <a:defRPr kumimoji="0" lang="el-GR" sz="900"/>
            </a:lvl6pPr>
            <a:lvl7pPr marL="2743200" indent="0" eaLnBrk="1" latinLnBrk="0" hangingPunct="1">
              <a:buNone/>
              <a:defRPr kumimoji="0" lang="el-GR" sz="900"/>
            </a:lvl7pPr>
            <a:lvl8pPr marL="3200400" indent="0" eaLnBrk="1" latinLnBrk="0" hangingPunct="1">
              <a:buNone/>
              <a:defRPr kumimoji="0" lang="el-GR" sz="900"/>
            </a:lvl8pPr>
            <a:lvl9pPr marL="3657600" indent="0" eaLnBrk="1" latinLnBrk="0" hangingPunct="1">
              <a:buNone/>
              <a:defRPr kumimoji="0" lang="el-GR" sz="900"/>
            </a:lvl9pPr>
          </a:lstStyle>
          <a:p>
            <a:pPr lvl="0" eaLnBrk="1" latinLnBrk="0" hangingPunct="1"/>
            <a:r>
              <a:rPr lang="el-GR" smtClean="0"/>
              <a:t>Στυλ υποδείγματος κειμένου</a:t>
            </a:r>
          </a:p>
        </p:txBody>
      </p:sp>
      <p:sp>
        <p:nvSpPr>
          <p:cNvPr id="5" name="Date Placeholder 4"/>
          <p:cNvSpPr>
            <a:spLocks noGrp="1"/>
          </p:cNvSpPr>
          <p:nvPr>
            <p:ph type="dt" sz="half" idx="10"/>
          </p:nvPr>
        </p:nvSpPr>
        <p:spPr/>
        <p:txBody>
          <a:bodyPr/>
          <a:lstStyle/>
          <a:p>
            <a:fld id="{757B281C-5159-4971-8228-52B9A72E9ED2}" type="datetimeFigureOut">
              <a:pPr/>
              <a:t>12/17/2009</a:t>
            </a:fld>
            <a:endParaRPr kumimoji="0" lang="el-GR"/>
          </a:p>
        </p:txBody>
      </p:sp>
      <p:sp>
        <p:nvSpPr>
          <p:cNvPr id="6" name="Footer Placeholder 5"/>
          <p:cNvSpPr>
            <a:spLocks noGrp="1"/>
          </p:cNvSpPr>
          <p:nvPr>
            <p:ph type="ftr" sz="quarter" idx="11"/>
          </p:nvPr>
        </p:nvSpPr>
        <p:spPr/>
        <p:txBody>
          <a:bodyPr/>
          <a:lstStyle/>
          <a:p>
            <a:endParaRPr kumimoji="0" lang="el-GR"/>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l-GR" smtClean="0"/>
              <a:t>Στυλ κύριου τίτλου</a:t>
            </a:r>
            <a:endParaRPr/>
          </a:p>
        </p:txBody>
      </p:sp>
      <p:sp>
        <p:nvSpPr>
          <p:cNvPr id="3" name="Vertical Text Placeholder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4" name="Date Placeholder 3"/>
          <p:cNvSpPr>
            <a:spLocks noGrp="1"/>
          </p:cNvSpPr>
          <p:nvPr>
            <p:ph type="dt" sz="half" idx="10"/>
          </p:nvPr>
        </p:nvSpPr>
        <p:spPr/>
        <p:txBody>
          <a:bodyPr/>
          <a:lstStyle/>
          <a:p>
            <a:fld id="{757B281C-5159-4971-8228-52B9A72E9ED2}" type="datetimeFigureOut">
              <a:pPr/>
              <a:t>12/17/2009</a:t>
            </a:fld>
            <a:endParaRPr kumimoji="0" lang="el-GR"/>
          </a:p>
        </p:txBody>
      </p:sp>
      <p:sp>
        <p:nvSpPr>
          <p:cNvPr id="5" name="Footer Placeholder 4"/>
          <p:cNvSpPr>
            <a:spLocks noGrp="1"/>
          </p:cNvSpPr>
          <p:nvPr>
            <p:ph type="ftr" sz="quarter" idx="11"/>
          </p:nvPr>
        </p:nvSpPr>
        <p:spPr/>
        <p:txBody>
          <a:bodyPr/>
          <a:lstStyle/>
          <a:p>
            <a:endParaRPr kumimoji="0" lang="el-GR"/>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el-GR" smtClean="0"/>
              <a:t>Στυλ κύριου τίτλου</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4" name="Date Placeholder 3"/>
          <p:cNvSpPr>
            <a:spLocks noGrp="1"/>
          </p:cNvSpPr>
          <p:nvPr>
            <p:ph type="dt" sz="half" idx="10"/>
          </p:nvPr>
        </p:nvSpPr>
        <p:spPr/>
        <p:txBody>
          <a:bodyPr/>
          <a:lstStyle/>
          <a:p>
            <a:fld id="{757B281C-5159-4971-8228-52B9A72E9ED2}" type="datetimeFigureOut">
              <a:pPr/>
              <a:t>12/17/2009</a:t>
            </a:fld>
            <a:endParaRPr kumimoji="0" lang="el-GR"/>
          </a:p>
        </p:txBody>
      </p:sp>
      <p:sp>
        <p:nvSpPr>
          <p:cNvPr id="5" name="Footer Placeholder 4"/>
          <p:cNvSpPr>
            <a:spLocks noGrp="1"/>
          </p:cNvSpPr>
          <p:nvPr>
            <p:ph type="ftr" sz="quarter" idx="11"/>
          </p:nvPr>
        </p:nvSpPr>
        <p:spPr/>
        <p:txBody>
          <a:bodyPr/>
          <a:lstStyle/>
          <a:p>
            <a:endParaRPr kumimoji="0" lang="el-GR"/>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el-GR" smtClean="0"/>
              <a:t>Στυλ κύριου τίτλου</a:t>
            </a:r>
            <a:endParaRPr kumimoji="0" lang="en-US" smtClean="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el-GR" sz="1200">
                <a:solidFill>
                  <a:schemeClr val="tx1">
                    <a:tint val="75000"/>
                  </a:schemeClr>
                </a:solidFill>
              </a:defRPr>
            </a:lvl1pPr>
          </a:lstStyle>
          <a:p>
            <a:fld id="{757B281C-5159-4971-8228-52B9A72E9ED2}" type="datetimeFigureOut">
              <a:pPr/>
              <a:t>12/17/2009</a:t>
            </a:fld>
            <a:endParaRPr kumimoji="0" lang="el-GR"/>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el-GR" sz="1200">
                <a:solidFill>
                  <a:schemeClr val="tx1">
                    <a:tint val="75000"/>
                  </a:schemeClr>
                </a:solidFill>
              </a:defRPr>
            </a:lvl1pPr>
          </a:lstStyle>
          <a:p>
            <a:endParaRPr kumimoji="0" lang="el-GR"/>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el-GR" sz="1200">
                <a:solidFill>
                  <a:schemeClr val="tx1">
                    <a:tint val="75000"/>
                  </a:schemeClr>
                </a:solidFill>
              </a:defRPr>
            </a:lvl1pPr>
          </a:lstStyle>
          <a:p>
            <a:fld id="{33D6E5A2-EC83-451F-A719-9AC1370DD5CF}" type="slidenum">
              <a:pPr/>
              <a:t>‹#›</a:t>
            </a:fld>
            <a:endParaRPr kumimoji="0" lang="el-GR"/>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kumimoji="0" lang="el-G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l-G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l-G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l-G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l-G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9pPr>
    </p:bodyStyle>
    <p:otherStyle>
      <a:defPPr>
        <a:defRPr kumimoji="0" lang="el-GR"/>
      </a:defPPr>
      <a:lvl1pPr marL="0" algn="l" defTabSz="914400" rtl="0" eaLnBrk="1" latinLnBrk="0" hangingPunct="1">
        <a:defRPr kumimoji="0" lang="el-GR" sz="1800" kern="1200">
          <a:solidFill>
            <a:schemeClr val="tx1"/>
          </a:solidFill>
          <a:latin typeface="+mn-lt"/>
          <a:ea typeface="+mn-ea"/>
          <a:cs typeface="+mn-cs"/>
        </a:defRPr>
      </a:lvl1pPr>
      <a:lvl2pPr marL="457200" algn="l" defTabSz="914400" rtl="0" eaLnBrk="1" latinLnBrk="0" hangingPunct="1">
        <a:defRPr kumimoji="0" lang="el-GR" sz="1800" kern="1200">
          <a:solidFill>
            <a:schemeClr val="tx1"/>
          </a:solidFill>
          <a:latin typeface="+mn-lt"/>
          <a:ea typeface="+mn-ea"/>
          <a:cs typeface="+mn-cs"/>
        </a:defRPr>
      </a:lvl2pPr>
      <a:lvl3pPr marL="914400" algn="l" defTabSz="914400" rtl="0" eaLnBrk="1" latinLnBrk="0" hangingPunct="1">
        <a:defRPr kumimoji="0" lang="el-GR" sz="1800" kern="1200">
          <a:solidFill>
            <a:schemeClr val="tx1"/>
          </a:solidFill>
          <a:latin typeface="+mn-lt"/>
          <a:ea typeface="+mn-ea"/>
          <a:cs typeface="+mn-cs"/>
        </a:defRPr>
      </a:lvl3pPr>
      <a:lvl4pPr marL="1371600" algn="l" defTabSz="914400" rtl="0" eaLnBrk="1" latinLnBrk="0" hangingPunct="1">
        <a:defRPr kumimoji="0" lang="el-GR" sz="1800" kern="1200">
          <a:solidFill>
            <a:schemeClr val="tx1"/>
          </a:solidFill>
          <a:latin typeface="+mn-lt"/>
          <a:ea typeface="+mn-ea"/>
          <a:cs typeface="+mn-cs"/>
        </a:defRPr>
      </a:lvl4pPr>
      <a:lvl5pPr marL="1828800" algn="l" defTabSz="914400" rtl="0" eaLnBrk="1" latinLnBrk="0" hangingPunct="1">
        <a:defRPr kumimoji="0" lang="el-GR" sz="1800" kern="1200">
          <a:solidFill>
            <a:schemeClr val="tx1"/>
          </a:solidFill>
          <a:latin typeface="+mn-lt"/>
          <a:ea typeface="+mn-ea"/>
          <a:cs typeface="+mn-cs"/>
        </a:defRPr>
      </a:lvl5pPr>
      <a:lvl6pPr marL="2286000" algn="l" defTabSz="914400" rtl="0" eaLnBrk="1" latinLnBrk="0" hangingPunct="1">
        <a:defRPr kumimoji="0" lang="el-GR" sz="1800" kern="1200">
          <a:solidFill>
            <a:schemeClr val="tx1"/>
          </a:solidFill>
          <a:latin typeface="+mn-lt"/>
          <a:ea typeface="+mn-ea"/>
          <a:cs typeface="+mn-cs"/>
        </a:defRPr>
      </a:lvl6pPr>
      <a:lvl7pPr marL="2743200" algn="l" defTabSz="914400" rtl="0" eaLnBrk="1" latinLnBrk="0" hangingPunct="1">
        <a:defRPr kumimoji="0" lang="el-GR" sz="1800" kern="1200">
          <a:solidFill>
            <a:schemeClr val="tx1"/>
          </a:solidFill>
          <a:latin typeface="+mn-lt"/>
          <a:ea typeface="+mn-ea"/>
          <a:cs typeface="+mn-cs"/>
        </a:defRPr>
      </a:lvl7pPr>
      <a:lvl8pPr marL="3200400" algn="l" defTabSz="914400" rtl="0" eaLnBrk="1" latinLnBrk="0" hangingPunct="1">
        <a:defRPr kumimoji="0" lang="el-GR" sz="1800" kern="1200">
          <a:solidFill>
            <a:schemeClr val="tx1"/>
          </a:solidFill>
          <a:latin typeface="+mn-lt"/>
          <a:ea typeface="+mn-ea"/>
          <a:cs typeface="+mn-cs"/>
        </a:defRPr>
      </a:lvl8pPr>
      <a:lvl9pPr marL="3657600" algn="l" defTabSz="914400" rtl="0" eaLnBrk="1" latinLnBrk="0" hangingPunct="1">
        <a:defRPr kumimoji="0" lang="el-G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notesSlide" Target="../notesSlides/notesSlide10.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notesSlide" Target="../notesSlides/notesSlide11.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notesSlide" Target="../notesSlides/notesSlide12.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notesSlide" Target="../notesSlides/notesSlide13.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14.xml"/><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notesSlide" Target="../notesSlides/notesSlide15.xml"/><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notesSlide" Target="../notesSlides/notesSlide16.xml"/><Relationship Id="rId4"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gge.gov.gr/wp-content/uploads/2013/02/kat-et-egk-eis-ek-06_02_2013.pdf"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notesSlide" Target="../notesSlides/notesSlide9.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835696" y="2286000"/>
            <a:ext cx="6935328" cy="1470025"/>
          </a:xfrm>
        </p:spPr>
        <p:txBody>
          <a:bodyPr>
            <a:normAutofit fontScale="90000"/>
          </a:bodyPr>
          <a:lstStyle/>
          <a:p>
            <a:r>
              <a:rPr lang="el-GR" dirty="0" err="1" smtClean="0"/>
              <a:t>Κρισιμα</a:t>
            </a:r>
            <a:r>
              <a:rPr lang="el-GR" dirty="0" smtClean="0"/>
              <a:t> </a:t>
            </a:r>
            <a:r>
              <a:rPr lang="el-GR" dirty="0" err="1" smtClean="0"/>
              <a:t>σημεια</a:t>
            </a:r>
            <a:r>
              <a:rPr lang="el-GR" dirty="0" smtClean="0"/>
              <a:t> στην </a:t>
            </a:r>
            <a:r>
              <a:rPr lang="el-GR" dirty="0" err="1" smtClean="0"/>
              <a:t>επιλογη</a:t>
            </a:r>
            <a:r>
              <a:rPr lang="el-GR" dirty="0" smtClean="0"/>
              <a:t> του </a:t>
            </a:r>
            <a:r>
              <a:rPr lang="el-GR" dirty="0" err="1" smtClean="0"/>
              <a:t>συστηματοσ</a:t>
            </a:r>
            <a:r>
              <a:rPr lang="el-GR" dirty="0" smtClean="0"/>
              <a:t> </a:t>
            </a:r>
            <a:r>
              <a:rPr lang="el-GR" dirty="0" err="1" smtClean="0"/>
              <a:t>εισροων</a:t>
            </a:r>
            <a:r>
              <a:rPr lang="el-GR" dirty="0" smtClean="0"/>
              <a:t> - </a:t>
            </a:r>
            <a:r>
              <a:rPr lang="el-GR" dirty="0" err="1" smtClean="0"/>
              <a:t>εκροων</a:t>
            </a:r>
            <a:endParaRPr lang="el-GR" dirty="0"/>
          </a:p>
        </p:txBody>
      </p:sp>
      <p:sp>
        <p:nvSpPr>
          <p:cNvPr id="3" name="Subtitle 2"/>
          <p:cNvSpPr>
            <a:spLocks noGrp="1"/>
          </p:cNvSpPr>
          <p:nvPr>
            <p:ph type="subTitle" idx="1"/>
            <p:custDataLst>
              <p:tags r:id="rId3"/>
            </p:custDataLst>
          </p:nvPr>
        </p:nvSpPr>
        <p:spPr>
          <a:xfrm>
            <a:off x="2411760" y="5301208"/>
            <a:ext cx="6323168" cy="990600"/>
          </a:xfrm>
        </p:spPr>
        <p:txBody>
          <a:bodyPr>
            <a:noAutofit/>
          </a:bodyPr>
          <a:lstStyle/>
          <a:p>
            <a:r>
              <a:rPr lang="el-GR" sz="2400" dirty="0" smtClean="0">
                <a:latin typeface="+mn-lt"/>
              </a:rPr>
              <a:t>Κυριακή </a:t>
            </a:r>
            <a:r>
              <a:rPr lang="el-GR" sz="2400" dirty="0" smtClean="0">
                <a:latin typeface="+mn-lt"/>
              </a:rPr>
              <a:t>10 </a:t>
            </a:r>
            <a:r>
              <a:rPr lang="el-GR" sz="2400" dirty="0" smtClean="0">
                <a:latin typeface="+mn-lt"/>
              </a:rPr>
              <a:t>Μαρτίου 2013</a:t>
            </a:r>
            <a:endParaRPr lang="en-US" sz="2400" dirty="0" smtClean="0">
              <a:latin typeface="+mn-lt"/>
            </a:endParaRPr>
          </a:p>
          <a:p>
            <a:r>
              <a:rPr lang="el-GR" sz="2400" dirty="0" smtClean="0">
                <a:latin typeface="+mn-lt"/>
              </a:rPr>
              <a:t>Αθήνα, Εκθεσιακό Κέντρο ΕΚΕΠ, Μεταμόρφωση</a:t>
            </a:r>
            <a:endParaRPr lang="el-GR" sz="2400" dirty="0" smtClean="0">
              <a:latin typeface="+mn-lt"/>
            </a:endParaRPr>
          </a:p>
        </p:txBody>
      </p:sp>
      <p:sp>
        <p:nvSpPr>
          <p:cNvPr id="4" name="Subtitle 2"/>
          <p:cNvSpPr txBox="1">
            <a:spLocks/>
          </p:cNvSpPr>
          <p:nvPr>
            <p:custDataLst>
              <p:tags r:id="rId4"/>
            </p:custDataLst>
          </p:nvPr>
        </p:nvSpPr>
        <p:spPr>
          <a:xfrm>
            <a:off x="2411760" y="116632"/>
            <a:ext cx="5891120" cy="990600"/>
          </a:xfrm>
          <a:prstGeom prst="rect">
            <a:avLst/>
          </a:prstGeom>
        </p:spPr>
        <p:txBody>
          <a:bodyPr vert="horz" lIns="91440" tIns="45720" rIns="91440" bIns="45720" rtlCol="0">
            <a:noAutofit/>
          </a:bodyPr>
          <a:lstStyle>
            <a:lvl1pPr marL="0" indent="0" algn="r" defTabSz="914400" rtl="0" eaLnBrk="1" latinLnBrk="0" hangingPunct="1">
              <a:spcBef>
                <a:spcPct val="20000"/>
              </a:spcBef>
              <a:buFont typeface="Arial" pitchFamily="34" charset="0"/>
              <a:buNone/>
              <a:defRPr kumimoji="0" lang="el-GR" sz="2000" b="0" kern="1200">
                <a:solidFill>
                  <a:schemeClr val="tx1"/>
                </a:solidFill>
                <a:latin typeface="Georgia" pitchFamily="18" charset="0"/>
                <a:ea typeface="+mn-ea"/>
                <a:cs typeface="+mn-cs"/>
              </a:defRPr>
            </a:lvl1pPr>
            <a:lvl2pPr marL="457200" indent="0" algn="ctr" defTabSz="914400" rtl="0" eaLnBrk="1" latinLnBrk="0" hangingPunct="1">
              <a:spcBef>
                <a:spcPct val="20000"/>
              </a:spcBef>
              <a:buFont typeface="Arial" pitchFamily="34" charset="0"/>
              <a:buNone/>
              <a:defRPr kumimoji="0" lang="el-G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0" lang="el-G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0" lang="el-G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0" lang="el-G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0" lang="el-G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0" lang="el-G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0" lang="el-G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0" lang="el-GR" sz="2000" kern="1200">
                <a:solidFill>
                  <a:schemeClr val="tx1">
                    <a:tint val="75000"/>
                  </a:schemeClr>
                </a:solidFill>
                <a:latin typeface="+mn-lt"/>
                <a:ea typeface="+mn-ea"/>
                <a:cs typeface="+mn-cs"/>
              </a:defRPr>
            </a:lvl9pPr>
          </a:lstStyle>
          <a:p>
            <a:pPr algn="ctr"/>
            <a:r>
              <a:rPr lang="el-GR" sz="2400" dirty="0" smtClean="0">
                <a:latin typeface="+mn-lt"/>
              </a:rPr>
              <a:t>Ημερίδα </a:t>
            </a:r>
          </a:p>
          <a:p>
            <a:r>
              <a:rPr lang="el-GR" sz="2400" dirty="0" smtClean="0">
                <a:latin typeface="+mn-lt"/>
              </a:rPr>
              <a:t>Ομοσπονδίας Βενζινοπωλών  Ελλάδος και </a:t>
            </a:r>
            <a:r>
              <a:rPr lang="el-GR" sz="2400" dirty="0" smtClean="0">
                <a:latin typeface="+mn-lt"/>
              </a:rPr>
              <a:t>Έ</a:t>
            </a:r>
            <a:r>
              <a:rPr lang="el-GR" sz="2400" dirty="0" smtClean="0">
                <a:latin typeface="+mn-lt"/>
              </a:rPr>
              <a:t>νωση </a:t>
            </a:r>
            <a:r>
              <a:rPr lang="el-GR" sz="2400" dirty="0" smtClean="0">
                <a:latin typeface="+mn-lt"/>
              </a:rPr>
              <a:t>Βενζινοπωλών </a:t>
            </a:r>
            <a:r>
              <a:rPr lang="el-GR" sz="2400" dirty="0" smtClean="0">
                <a:latin typeface="+mn-lt"/>
              </a:rPr>
              <a:t>Ν. Αττικής </a:t>
            </a:r>
            <a:endParaRPr lang="el-GR" sz="2400" dirty="0" smtClean="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l-GR" dirty="0" smtClean="0"/>
              <a:t>Εγκαταστάτες</a:t>
            </a:r>
            <a:endParaRPr lang="el-GR" dirty="0"/>
          </a:p>
        </p:txBody>
      </p:sp>
      <p:sp>
        <p:nvSpPr>
          <p:cNvPr id="3" name="Content Placeholder 2"/>
          <p:cNvSpPr>
            <a:spLocks noGrp="1"/>
          </p:cNvSpPr>
          <p:nvPr>
            <p:ph idx="1"/>
            <p:custDataLst>
              <p:tags r:id="rId3"/>
            </p:custDataLst>
          </p:nvPr>
        </p:nvSpPr>
        <p:spPr>
          <a:xfrm>
            <a:off x="762000" y="1196752"/>
            <a:ext cx="8077200" cy="5256583"/>
          </a:xfrm>
        </p:spPr>
        <p:txBody>
          <a:bodyPr>
            <a:noAutofit/>
          </a:bodyPr>
          <a:lstStyle/>
          <a:p>
            <a:pPr marL="0" indent="0">
              <a:buNone/>
            </a:pPr>
            <a:r>
              <a:rPr lang="el-GR" sz="1600" dirty="0"/>
              <a:t>1. </a:t>
            </a:r>
            <a:r>
              <a:rPr lang="el-GR" sz="1600" b="1" dirty="0"/>
              <a:t>Εταιρείες Εγκατάστασης</a:t>
            </a:r>
            <a:r>
              <a:rPr lang="el-GR" sz="1600" dirty="0"/>
              <a:t>.</a:t>
            </a:r>
          </a:p>
          <a:p>
            <a:pPr marL="0" indent="0">
              <a:buNone/>
            </a:pPr>
            <a:r>
              <a:rPr lang="el-GR" sz="1600" dirty="0"/>
              <a:t>Κάθε εταιρία εγκατάστασης συστημάτων οφείλει </a:t>
            </a:r>
            <a:r>
              <a:rPr lang="el-GR" sz="1600" dirty="0" smtClean="0"/>
              <a:t>να υποβάλλει </a:t>
            </a:r>
            <a:r>
              <a:rPr lang="el-GR" sz="1600" dirty="0"/>
              <a:t>ηλεκτρονικά τα στοιχεία της στην </a:t>
            </a:r>
            <a:r>
              <a:rPr lang="el-GR" sz="1600" dirty="0" smtClean="0"/>
              <a:t>αρμόδια υπηρεσία </a:t>
            </a:r>
            <a:r>
              <a:rPr lang="el-GR" sz="1600" dirty="0"/>
              <a:t>του ΥΠΟΙΑΝ, πριν από την παροχή </a:t>
            </a:r>
            <a:r>
              <a:rPr lang="el-GR" sz="1600" dirty="0" smtClean="0"/>
              <a:t>υπηρεσιών</a:t>
            </a:r>
            <a:r>
              <a:rPr lang="el-GR" sz="1600" dirty="0"/>
              <a:t>. Κάθε εταιρία εγκατάστασης πρέπει να μπορεί </a:t>
            </a:r>
            <a:r>
              <a:rPr lang="el-GR" sz="1600" dirty="0" smtClean="0"/>
              <a:t>να αποδεικνύει </a:t>
            </a:r>
            <a:r>
              <a:rPr lang="el-GR" sz="1600" dirty="0"/>
              <a:t>ότι </a:t>
            </a:r>
            <a:r>
              <a:rPr lang="el-GR" sz="1600" b="1" dirty="0"/>
              <a:t>διαθέτει την απαραίτητη τεχνογνωσία</a:t>
            </a:r>
            <a:r>
              <a:rPr lang="el-GR" sz="1600" b="1" dirty="0" smtClean="0"/>
              <a:t>, το </a:t>
            </a:r>
            <a:r>
              <a:rPr lang="el-GR" sz="1600" b="1" dirty="0"/>
              <a:t>κατάλληλα εκπαιδευμένο προσωπικό και ότι </a:t>
            </a:r>
            <a:r>
              <a:rPr lang="el-GR" sz="1600" b="1" dirty="0" smtClean="0"/>
              <a:t>δύναται να </a:t>
            </a:r>
            <a:r>
              <a:rPr lang="el-GR" sz="1600" b="1" dirty="0"/>
              <a:t>παρέχει ανταλλακτικά και υπηρεσίες άμεσης </a:t>
            </a:r>
            <a:r>
              <a:rPr lang="el-GR" sz="1600" b="1" dirty="0" smtClean="0"/>
              <a:t>τεχνικής </a:t>
            </a:r>
            <a:r>
              <a:rPr lang="el-GR" sz="1600" b="1" dirty="0"/>
              <a:t>υποστήριξης για τουλάχιστον 10 χρόνια από </a:t>
            </a:r>
            <a:r>
              <a:rPr lang="el-GR" sz="1600" b="1" dirty="0" smtClean="0"/>
              <a:t>την ημερομηνία </a:t>
            </a:r>
            <a:r>
              <a:rPr lang="el-GR" sz="1600" b="1" dirty="0"/>
              <a:t>εγκατάστασης</a:t>
            </a:r>
            <a:r>
              <a:rPr lang="el-GR" sz="1600" dirty="0"/>
              <a:t>.</a:t>
            </a:r>
          </a:p>
          <a:p>
            <a:pPr marL="0" indent="0">
              <a:buNone/>
            </a:pPr>
            <a:endParaRPr lang="el-GR" sz="1600" dirty="0" smtClean="0"/>
          </a:p>
          <a:p>
            <a:pPr marL="0" indent="0">
              <a:buNone/>
            </a:pPr>
            <a:r>
              <a:rPr lang="el-GR" sz="1600" dirty="0" smtClean="0"/>
              <a:t>2</a:t>
            </a:r>
            <a:r>
              <a:rPr lang="el-GR" sz="1600" dirty="0"/>
              <a:t>. </a:t>
            </a:r>
            <a:r>
              <a:rPr lang="el-GR" sz="1600" b="1" dirty="0"/>
              <a:t>Δήλωση Εγκατάστασης.</a:t>
            </a:r>
          </a:p>
          <a:p>
            <a:pPr marL="0" indent="0">
              <a:buNone/>
            </a:pPr>
            <a:r>
              <a:rPr lang="el-GR" sz="1600" dirty="0"/>
              <a:t>Μετά την τελική εγκατάσταση και έναρξη </a:t>
            </a:r>
            <a:r>
              <a:rPr lang="el-GR" sz="1600" dirty="0" smtClean="0"/>
              <a:t>λειτουργίας κάθε </a:t>
            </a:r>
            <a:r>
              <a:rPr lang="el-GR" sz="1600" dirty="0"/>
              <a:t>συστήματος, η εταιρία εγκατάστασης </a:t>
            </a:r>
            <a:r>
              <a:rPr lang="el-GR" sz="1600" dirty="0" smtClean="0"/>
              <a:t>συντάσσει και </a:t>
            </a:r>
            <a:r>
              <a:rPr lang="el-GR" sz="1600" dirty="0"/>
              <a:t>υποβάλλει </a:t>
            </a:r>
            <a:r>
              <a:rPr lang="el-GR" sz="1600" b="1" dirty="0"/>
              <a:t>υπεύθυνη </a:t>
            </a:r>
            <a:r>
              <a:rPr lang="el-GR" sz="1600" b="1" dirty="0" err="1"/>
              <a:t>δήλωση−γνωστοποίηση</a:t>
            </a:r>
            <a:r>
              <a:rPr lang="el-GR" sz="1600" b="1" dirty="0"/>
              <a:t> </a:t>
            </a:r>
            <a:r>
              <a:rPr lang="el-GR" sz="1600" dirty="0" smtClean="0"/>
              <a:t>στην αρμόδια </a:t>
            </a:r>
            <a:r>
              <a:rPr lang="el-GR" sz="1600" dirty="0"/>
              <a:t>υπηρεσία του ΥΠΟΙΑΝ αναφορικά με την </a:t>
            </a:r>
            <a:r>
              <a:rPr lang="el-GR" sz="1600" b="1" dirty="0" smtClean="0"/>
              <a:t>ορθή και </a:t>
            </a:r>
            <a:r>
              <a:rPr lang="el-GR" sz="1600" b="1" dirty="0"/>
              <a:t>νόμιμη λειτουργία του εγκατεστημένου συστήματος</a:t>
            </a:r>
            <a:r>
              <a:rPr lang="el-GR" sz="1600" dirty="0" smtClean="0"/>
              <a:t>. Συνημμένα </a:t>
            </a:r>
            <a:r>
              <a:rPr lang="el-GR" sz="1600" dirty="0"/>
              <a:t>υποβάλλονται συγκεντρωτικές αναφορές </a:t>
            </a:r>
            <a:r>
              <a:rPr lang="el-GR" sz="1600" dirty="0" smtClean="0"/>
              <a:t>από δοκιμαστική </a:t>
            </a:r>
            <a:r>
              <a:rPr lang="el-GR" sz="1600" dirty="0"/>
              <a:t>λειτουργία του συστήματος, </a:t>
            </a:r>
            <a:r>
              <a:rPr lang="el-GR" sz="1600" b="1" dirty="0"/>
              <a:t>διάρκειας </a:t>
            </a:r>
            <a:r>
              <a:rPr lang="el-GR" sz="1600" b="1" dirty="0" smtClean="0"/>
              <a:t>τουλάχιστον </a:t>
            </a:r>
            <a:r>
              <a:rPr lang="el-GR" sz="1600" b="1" dirty="0"/>
              <a:t>ενός μηνός</a:t>
            </a:r>
            <a:r>
              <a:rPr lang="el-GR" sz="1600" dirty="0"/>
              <a:t>, προς απόδειξη των παραπάνω.</a:t>
            </a:r>
          </a:p>
          <a:p>
            <a:pPr marL="0" indent="0">
              <a:buNone/>
            </a:pPr>
            <a:endParaRPr lang="el-GR" sz="1600" dirty="0" smtClean="0"/>
          </a:p>
          <a:p>
            <a:pPr marL="0" indent="0">
              <a:buNone/>
            </a:pPr>
            <a:r>
              <a:rPr lang="el-GR" sz="1600" dirty="0" smtClean="0"/>
              <a:t>3</a:t>
            </a:r>
            <a:r>
              <a:rPr lang="el-GR" sz="1600" dirty="0"/>
              <a:t>. Ήδη εγκατεστημένα συστήματα είναι </a:t>
            </a:r>
            <a:r>
              <a:rPr lang="el-GR" sz="1600" dirty="0" smtClean="0"/>
              <a:t>αποδεκτά εφόσον </a:t>
            </a:r>
            <a:r>
              <a:rPr lang="el-GR" sz="1600" b="1" dirty="0"/>
              <a:t>συμμορφώνονται πλήρως με τις </a:t>
            </a:r>
            <a:r>
              <a:rPr lang="el-GR" sz="1600" b="1" dirty="0" smtClean="0"/>
              <a:t>απαιτήσεις της </a:t>
            </a:r>
            <a:r>
              <a:rPr lang="el-GR" sz="1600" b="1" dirty="0"/>
              <a:t>παρούσας</a:t>
            </a:r>
            <a:r>
              <a:rPr lang="el-GR" sz="1600" dirty="0"/>
              <a:t>, υποκείμενα ομοίως στην </a:t>
            </a:r>
            <a:r>
              <a:rPr lang="el-GR" sz="1600" dirty="0" smtClean="0"/>
              <a:t>υποχρέωση υποβολής </a:t>
            </a:r>
            <a:r>
              <a:rPr lang="el-GR" sz="1600" dirty="0"/>
              <a:t>της προαναφερθείσας υπεύθυνης </a:t>
            </a:r>
            <a:r>
              <a:rPr lang="el-GR" sz="1600" dirty="0" smtClean="0"/>
              <a:t>δήλωσης και </a:t>
            </a:r>
            <a:r>
              <a:rPr lang="el-GR" sz="1600" dirty="0"/>
              <a:t>συγκεντρωτικών αναφορών.</a:t>
            </a:r>
            <a:endParaRPr lang="el-GR" sz="1600" dirty="0" smtClean="0"/>
          </a:p>
          <a:p>
            <a:pPr marL="0" indent="0">
              <a:buNone/>
            </a:pPr>
            <a:endParaRPr lang="el-GR" sz="1600" dirty="0"/>
          </a:p>
        </p:txBody>
      </p:sp>
    </p:spTree>
    <p:custDataLst>
      <p:tags r:id="rId1"/>
    </p:custDataLst>
    <p:extLst>
      <p:ext uri="{BB962C8B-B14F-4D97-AF65-F5344CB8AC3E}">
        <p14:creationId xmlns:p14="http://schemas.microsoft.com/office/powerpoint/2010/main" val="221139825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l-GR" dirty="0" err="1" smtClean="0"/>
              <a:t>Ογκομέτρηση</a:t>
            </a:r>
            <a:r>
              <a:rPr lang="el-GR" dirty="0"/>
              <a:t> &amp; Καλή Λειτουργία</a:t>
            </a:r>
          </a:p>
        </p:txBody>
      </p:sp>
      <p:sp>
        <p:nvSpPr>
          <p:cNvPr id="3" name="Content Placeholder 2"/>
          <p:cNvSpPr>
            <a:spLocks noGrp="1"/>
          </p:cNvSpPr>
          <p:nvPr>
            <p:ph idx="1"/>
            <p:custDataLst>
              <p:tags r:id="rId3"/>
            </p:custDataLst>
          </p:nvPr>
        </p:nvSpPr>
        <p:spPr>
          <a:xfrm>
            <a:off x="762000" y="1268760"/>
            <a:ext cx="8077200" cy="5112567"/>
          </a:xfrm>
        </p:spPr>
        <p:txBody>
          <a:bodyPr>
            <a:normAutofit fontScale="77500" lnSpcReduction="20000"/>
          </a:bodyPr>
          <a:lstStyle/>
          <a:p>
            <a:r>
              <a:rPr lang="el-GR" dirty="0" smtClean="0"/>
              <a:t>Απόσπασμα </a:t>
            </a:r>
            <a:r>
              <a:rPr lang="el-GR" dirty="0"/>
              <a:t>Φ2-2022/14-11-2012 </a:t>
            </a:r>
            <a:r>
              <a:rPr lang="el-GR" dirty="0" smtClean="0"/>
              <a:t>Άρθρο 8 -</a:t>
            </a:r>
            <a:r>
              <a:rPr lang="el-GR" dirty="0" err="1" smtClean="0"/>
              <a:t>Ογκομέτρηση</a:t>
            </a:r>
            <a:r>
              <a:rPr lang="el-GR" dirty="0" smtClean="0"/>
              <a:t> </a:t>
            </a:r>
            <a:r>
              <a:rPr lang="el-GR" dirty="0"/>
              <a:t>δεξαμενών και μέγιστο </a:t>
            </a:r>
            <a:r>
              <a:rPr lang="el-GR" dirty="0" smtClean="0"/>
              <a:t>επιτρεπτό σφάλμα </a:t>
            </a:r>
            <a:r>
              <a:rPr lang="el-GR" dirty="0"/>
              <a:t>καλής </a:t>
            </a:r>
            <a:r>
              <a:rPr lang="el-GR" dirty="0" smtClean="0"/>
              <a:t>λειτουργίας</a:t>
            </a:r>
          </a:p>
          <a:p>
            <a:endParaRPr lang="el-GR" dirty="0"/>
          </a:p>
          <a:p>
            <a:r>
              <a:rPr lang="el-GR" dirty="0" smtClean="0"/>
              <a:t>3</a:t>
            </a:r>
            <a:r>
              <a:rPr lang="el-GR" dirty="0"/>
              <a:t>. </a:t>
            </a:r>
            <a:r>
              <a:rPr lang="el-GR" b="1" dirty="0"/>
              <a:t>Για το διάστημα δοκιμαστικής εφαρμογής </a:t>
            </a:r>
            <a:r>
              <a:rPr lang="el-GR" b="1" dirty="0" smtClean="0"/>
              <a:t>μέχρι 31</a:t>
            </a:r>
            <a:r>
              <a:rPr lang="el-GR" b="1" dirty="0"/>
              <a:t>−03−2014, ορίζεται μέγιστο επιτρεπτό σφάλμα </a:t>
            </a:r>
            <a:r>
              <a:rPr lang="el-GR" b="1" dirty="0" smtClean="0"/>
              <a:t>στο ισοζύγιο </a:t>
            </a:r>
            <a:r>
              <a:rPr lang="el-GR" b="1" dirty="0"/>
              <a:t>εισροών εκροών στους </a:t>
            </a:r>
            <a:r>
              <a:rPr lang="el-GR" b="1" dirty="0" smtClean="0"/>
              <a:t>15C</a:t>
            </a:r>
            <a:r>
              <a:rPr lang="el-GR" b="1" dirty="0"/>
              <a:t>, τιμή ίση </a:t>
            </a:r>
            <a:r>
              <a:rPr lang="el-GR" b="1" dirty="0" smtClean="0"/>
              <a:t>προς 1,5</a:t>
            </a:r>
            <a:r>
              <a:rPr lang="el-GR" b="1" dirty="0"/>
              <a:t>%, συμπεριλαμβανομένων όλων των </a:t>
            </a:r>
            <a:r>
              <a:rPr lang="el-GR" b="1" dirty="0" smtClean="0"/>
              <a:t>αβεβαιοτήτων των </a:t>
            </a:r>
            <a:r>
              <a:rPr lang="el-GR" b="1" dirty="0"/>
              <a:t>μετρήσεων του συστήματος. </a:t>
            </a:r>
            <a:r>
              <a:rPr lang="el-GR" dirty="0"/>
              <a:t>Κατά το </a:t>
            </a:r>
            <a:r>
              <a:rPr lang="el-GR" dirty="0" smtClean="0"/>
              <a:t>ανωτέρω διάστημα</a:t>
            </a:r>
            <a:r>
              <a:rPr lang="el-GR" dirty="0"/>
              <a:t>, απόκλιση πέραν του καθοριζομένου </a:t>
            </a:r>
            <a:r>
              <a:rPr lang="el-GR" dirty="0" smtClean="0"/>
              <a:t>ορίου θα </a:t>
            </a:r>
            <a:r>
              <a:rPr lang="el-GR" dirty="0"/>
              <a:t>αποτελεί κριτήριο διενέργειας επιπλέον ελέγχων</a:t>
            </a:r>
            <a:r>
              <a:rPr lang="el-GR" dirty="0" smtClean="0"/>
              <a:t>. Σε </a:t>
            </a:r>
            <a:r>
              <a:rPr lang="el-GR" dirty="0"/>
              <a:t>περίπτωση που κατόπιν ελέγχων προκύψει ότι </a:t>
            </a:r>
            <a:r>
              <a:rPr lang="el-GR" dirty="0" smtClean="0"/>
              <a:t>η απόκλιση </a:t>
            </a:r>
            <a:r>
              <a:rPr lang="el-GR" dirty="0"/>
              <a:t>δεν δικαιολογείται από τις αβεβαιότητες </a:t>
            </a:r>
            <a:r>
              <a:rPr lang="el-GR" dirty="0" smtClean="0"/>
              <a:t>των μετρήσεων </a:t>
            </a:r>
            <a:r>
              <a:rPr lang="el-GR" dirty="0"/>
              <a:t>του συστήματος, θα επιβάλλονται οι </a:t>
            </a:r>
            <a:r>
              <a:rPr lang="el-GR" dirty="0" smtClean="0"/>
              <a:t>προβλεπόμενες </a:t>
            </a:r>
            <a:r>
              <a:rPr lang="el-GR" dirty="0"/>
              <a:t>κυρώσεις</a:t>
            </a:r>
          </a:p>
        </p:txBody>
      </p:sp>
    </p:spTree>
    <p:custDataLst>
      <p:tags r:id="rId1"/>
    </p:custDataLst>
    <p:extLst>
      <p:ext uri="{BB962C8B-B14F-4D97-AF65-F5344CB8AC3E}">
        <p14:creationId xmlns:p14="http://schemas.microsoft.com/office/powerpoint/2010/main" val="198982617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l-GR" dirty="0" err="1" smtClean="0"/>
              <a:t>Ογκομέτρηση</a:t>
            </a:r>
            <a:r>
              <a:rPr lang="el-GR" dirty="0" smtClean="0"/>
              <a:t> &amp; Καλή Λειτουργία</a:t>
            </a:r>
            <a:endParaRPr lang="el-GR" dirty="0"/>
          </a:p>
        </p:txBody>
      </p:sp>
      <p:sp>
        <p:nvSpPr>
          <p:cNvPr id="3" name="Content Placeholder 2"/>
          <p:cNvSpPr>
            <a:spLocks noGrp="1"/>
          </p:cNvSpPr>
          <p:nvPr>
            <p:ph idx="1"/>
            <p:custDataLst>
              <p:tags r:id="rId3"/>
            </p:custDataLst>
          </p:nvPr>
        </p:nvSpPr>
        <p:spPr>
          <a:xfrm>
            <a:off x="762000" y="1268761"/>
            <a:ext cx="8077200" cy="4625016"/>
          </a:xfrm>
        </p:spPr>
        <p:txBody>
          <a:bodyPr>
            <a:normAutofit fontScale="77500" lnSpcReduction="20000"/>
          </a:bodyPr>
          <a:lstStyle/>
          <a:p>
            <a:r>
              <a:rPr lang="el-GR" dirty="0" smtClean="0"/>
              <a:t>Φ2-2022/14-11-2012 </a:t>
            </a:r>
            <a:r>
              <a:rPr lang="el-GR" dirty="0"/>
              <a:t>Άρθρο 8 -</a:t>
            </a:r>
            <a:r>
              <a:rPr lang="el-GR" dirty="0" err="1"/>
              <a:t>Ογκομέτρηση</a:t>
            </a:r>
            <a:r>
              <a:rPr lang="el-GR" dirty="0"/>
              <a:t> δεξαμενών και μέγιστο επιτρεπτό σφάλμα καλής </a:t>
            </a:r>
            <a:r>
              <a:rPr lang="el-GR" dirty="0" smtClean="0"/>
              <a:t>λειτουργίας</a:t>
            </a:r>
          </a:p>
          <a:p>
            <a:pPr marL="0" indent="0">
              <a:buNone/>
            </a:pPr>
            <a:endParaRPr lang="el-GR" dirty="0" smtClean="0"/>
          </a:p>
          <a:p>
            <a:r>
              <a:rPr lang="el-GR" dirty="0" smtClean="0"/>
              <a:t>Ορίζονται 3 διαφορετικές περίοδοι λειτουργίας και συμμόρφωσης, με διαφορετικά κριτήρια η κάθε μία, τόσο για την Καλή Λειτουργία, όσο και για την </a:t>
            </a:r>
            <a:r>
              <a:rPr lang="el-GR" dirty="0" err="1" smtClean="0"/>
              <a:t>Ογκομέτρηση</a:t>
            </a:r>
            <a:r>
              <a:rPr lang="el-GR" dirty="0" smtClean="0"/>
              <a:t>.</a:t>
            </a:r>
          </a:p>
          <a:p>
            <a:endParaRPr lang="el-GR" dirty="0"/>
          </a:p>
          <a:p>
            <a:r>
              <a:rPr lang="el-GR" dirty="0" smtClean="0"/>
              <a:t>1 περίοδος : από εγκατάσταση έως 31-12-2013</a:t>
            </a:r>
          </a:p>
          <a:p>
            <a:r>
              <a:rPr lang="el-GR" dirty="0" smtClean="0"/>
              <a:t>2 περίοδος : έως 31-03-2014 </a:t>
            </a:r>
          </a:p>
          <a:p>
            <a:pPr marL="0" indent="0">
              <a:buNone/>
            </a:pPr>
            <a:r>
              <a:rPr lang="el-GR" dirty="0" smtClean="0"/>
              <a:t>	(τέλος του 2014 για τους </a:t>
            </a:r>
            <a:r>
              <a:rPr lang="el-GR" dirty="0" err="1" smtClean="0"/>
              <a:t>ογκομετρητές</a:t>
            </a:r>
            <a:r>
              <a:rPr lang="el-GR" dirty="0" smtClean="0"/>
              <a:t>)</a:t>
            </a:r>
          </a:p>
          <a:p>
            <a:r>
              <a:rPr lang="el-GR" dirty="0" smtClean="0"/>
              <a:t>3 περίοδος : από 01-01-2015 και μετά</a:t>
            </a:r>
            <a:endParaRPr lang="el-GR" dirty="0"/>
          </a:p>
        </p:txBody>
      </p:sp>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l-GR" dirty="0" err="1" smtClean="0"/>
              <a:t>Ογκομέτρηση</a:t>
            </a:r>
            <a:r>
              <a:rPr lang="el-GR" dirty="0"/>
              <a:t> &amp; Καλή Λειτουργία</a:t>
            </a:r>
          </a:p>
        </p:txBody>
      </p:sp>
      <p:sp>
        <p:nvSpPr>
          <p:cNvPr id="3" name="Content Placeholder 2"/>
          <p:cNvSpPr>
            <a:spLocks noGrp="1"/>
          </p:cNvSpPr>
          <p:nvPr>
            <p:ph idx="1"/>
            <p:custDataLst>
              <p:tags r:id="rId3"/>
            </p:custDataLst>
          </p:nvPr>
        </p:nvSpPr>
        <p:spPr>
          <a:xfrm>
            <a:off x="762000" y="1268760"/>
            <a:ext cx="8077200" cy="5112567"/>
          </a:xfrm>
        </p:spPr>
        <p:txBody>
          <a:bodyPr>
            <a:normAutofit fontScale="77500" lnSpcReduction="20000"/>
          </a:bodyPr>
          <a:lstStyle/>
          <a:p>
            <a:r>
              <a:rPr lang="el-GR" dirty="0" smtClean="0"/>
              <a:t>Απόσπασμα </a:t>
            </a:r>
            <a:r>
              <a:rPr lang="el-GR" dirty="0"/>
              <a:t>Φ2-2022/14-11-2012 </a:t>
            </a:r>
            <a:r>
              <a:rPr lang="el-GR" dirty="0" smtClean="0"/>
              <a:t>Άρθρο 8 -</a:t>
            </a:r>
            <a:r>
              <a:rPr lang="el-GR" dirty="0" err="1" smtClean="0"/>
              <a:t>Ογκομέτρηση</a:t>
            </a:r>
            <a:r>
              <a:rPr lang="el-GR" dirty="0" smtClean="0"/>
              <a:t> </a:t>
            </a:r>
            <a:r>
              <a:rPr lang="el-GR" dirty="0"/>
              <a:t>δεξαμενών και μέγιστο </a:t>
            </a:r>
            <a:r>
              <a:rPr lang="el-GR" dirty="0" smtClean="0"/>
              <a:t>επιτρεπτό σφάλμα </a:t>
            </a:r>
            <a:r>
              <a:rPr lang="el-GR" dirty="0"/>
              <a:t>καλής </a:t>
            </a:r>
            <a:r>
              <a:rPr lang="el-GR" dirty="0" smtClean="0"/>
              <a:t>λειτουργίας</a:t>
            </a:r>
          </a:p>
          <a:p>
            <a:endParaRPr lang="el-GR" dirty="0"/>
          </a:p>
          <a:p>
            <a:r>
              <a:rPr lang="el-GR" dirty="0"/>
              <a:t>4. </a:t>
            </a:r>
            <a:r>
              <a:rPr lang="el-GR" b="1" dirty="0"/>
              <a:t>Κατ’ εξαίρεση και για χρονικό διάστημα μέχρι </a:t>
            </a:r>
            <a:r>
              <a:rPr lang="el-GR" b="1" dirty="0" smtClean="0"/>
              <a:t>και 31.12.2013</a:t>
            </a:r>
            <a:r>
              <a:rPr lang="el-GR" dirty="0"/>
              <a:t>, σε πρατήρια όπου υπάρχει ήδη </a:t>
            </a:r>
            <a:r>
              <a:rPr lang="el-GR" dirty="0" smtClean="0"/>
              <a:t>εγκατεστημένο σύστημα </a:t>
            </a:r>
            <a:r>
              <a:rPr lang="el-GR" dirty="0"/>
              <a:t>ή πρόκειται να εγκατασταθεί εξαρχής </a:t>
            </a:r>
            <a:r>
              <a:rPr lang="el-GR" dirty="0" smtClean="0"/>
              <a:t>σύστημα </a:t>
            </a:r>
            <a:r>
              <a:rPr lang="el-GR" dirty="0"/>
              <a:t>εισροών εκροών, </a:t>
            </a:r>
            <a:r>
              <a:rPr lang="el-GR" b="1" dirty="0"/>
              <a:t>γίνονται αποδεκτές </a:t>
            </a:r>
            <a:r>
              <a:rPr lang="el-GR" b="1" dirty="0" smtClean="0"/>
              <a:t>υπάρχουσες </a:t>
            </a:r>
            <a:r>
              <a:rPr lang="el-GR" b="1" dirty="0" err="1" smtClean="0"/>
              <a:t>ογκομετρήσεις</a:t>
            </a:r>
            <a:r>
              <a:rPr lang="el-GR" dirty="0"/>
              <a:t>, με την προϋπόθεση ότι </a:t>
            </a:r>
            <a:r>
              <a:rPr lang="el-GR" dirty="0" smtClean="0"/>
              <a:t>παραδίδονται ογκομετρικοί </a:t>
            </a:r>
            <a:r>
              <a:rPr lang="el-GR" dirty="0"/>
              <a:t>πίνακες και μεταλλικές βέργες όπως </a:t>
            </a:r>
            <a:r>
              <a:rPr lang="el-GR" dirty="0" smtClean="0"/>
              <a:t>ορίζονται </a:t>
            </a:r>
            <a:r>
              <a:rPr lang="el-GR" dirty="0"/>
              <a:t>στη παρούσα και τα παραγόμενα ισοζύγια </a:t>
            </a:r>
            <a:r>
              <a:rPr lang="el-GR" dirty="0" smtClean="0"/>
              <a:t>μετά την </a:t>
            </a:r>
            <a:r>
              <a:rPr lang="el-GR" dirty="0"/>
              <a:t>αναγωγή στους </a:t>
            </a:r>
            <a:r>
              <a:rPr lang="el-GR" dirty="0" smtClean="0"/>
              <a:t>15C</a:t>
            </a:r>
            <a:r>
              <a:rPr lang="el-GR" dirty="0"/>
              <a:t>, </a:t>
            </a:r>
            <a:r>
              <a:rPr lang="el-GR" b="1" dirty="0"/>
              <a:t>δεν παρουσιάζουν </a:t>
            </a:r>
            <a:r>
              <a:rPr lang="el-GR" b="1" dirty="0" smtClean="0"/>
              <a:t>συνολικές αποκλίσεις </a:t>
            </a:r>
            <a:r>
              <a:rPr lang="el-GR" b="1" dirty="0"/>
              <a:t>μεγαλύτερες του 1,5%. </a:t>
            </a:r>
            <a:r>
              <a:rPr lang="el-GR" dirty="0"/>
              <a:t>Για αποκλίσεις </a:t>
            </a:r>
            <a:r>
              <a:rPr lang="el-GR" dirty="0" smtClean="0"/>
              <a:t>άνω του </a:t>
            </a:r>
            <a:r>
              <a:rPr lang="el-GR" dirty="0"/>
              <a:t>1,5%, γίνονται υποχρεωτικά νέες </a:t>
            </a:r>
            <a:r>
              <a:rPr lang="el-GR" dirty="0" err="1"/>
              <a:t>ογκομετρήσεις</a:t>
            </a:r>
            <a:r>
              <a:rPr lang="el-GR" dirty="0"/>
              <a:t> </a:t>
            </a:r>
            <a:endParaRPr lang="el-GR" dirty="0" smtClean="0"/>
          </a:p>
          <a:p>
            <a:endParaRPr lang="el-GR" dirty="0"/>
          </a:p>
          <a:p>
            <a:pPr marL="0" indent="0">
              <a:buNone/>
            </a:pPr>
            <a:endParaRPr lang="el-GR" b="1" dirty="0"/>
          </a:p>
        </p:txBody>
      </p:sp>
    </p:spTree>
    <p:custDataLst>
      <p:tags r:id="rId1"/>
    </p:custDataLst>
    <p:extLst>
      <p:ext uri="{BB962C8B-B14F-4D97-AF65-F5344CB8AC3E}">
        <p14:creationId xmlns:p14="http://schemas.microsoft.com/office/powerpoint/2010/main" val="265905944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l-GR" dirty="0" err="1" smtClean="0"/>
              <a:t>Ογκομέτρηση</a:t>
            </a:r>
            <a:r>
              <a:rPr lang="el-GR" dirty="0"/>
              <a:t> &amp; Καλή Λειτουργία</a:t>
            </a:r>
          </a:p>
        </p:txBody>
      </p:sp>
      <p:sp>
        <p:nvSpPr>
          <p:cNvPr id="3" name="Content Placeholder 2"/>
          <p:cNvSpPr>
            <a:spLocks noGrp="1"/>
          </p:cNvSpPr>
          <p:nvPr>
            <p:ph idx="1"/>
            <p:custDataLst>
              <p:tags r:id="rId3"/>
            </p:custDataLst>
          </p:nvPr>
        </p:nvSpPr>
        <p:spPr>
          <a:xfrm>
            <a:off x="762000" y="1268760"/>
            <a:ext cx="8077200" cy="5400600"/>
          </a:xfrm>
        </p:spPr>
        <p:txBody>
          <a:bodyPr>
            <a:normAutofit fontScale="62500" lnSpcReduction="20000"/>
          </a:bodyPr>
          <a:lstStyle/>
          <a:p>
            <a:r>
              <a:rPr lang="el-GR" sz="4500" dirty="0" smtClean="0"/>
              <a:t>Απόσπασμα </a:t>
            </a:r>
            <a:r>
              <a:rPr lang="el-GR" sz="4500" dirty="0"/>
              <a:t>Φ2-2022/14-11-2012 </a:t>
            </a:r>
            <a:r>
              <a:rPr lang="el-GR" sz="4500" dirty="0" smtClean="0"/>
              <a:t>Άρθρο 8 -</a:t>
            </a:r>
            <a:r>
              <a:rPr lang="el-GR" sz="4500" dirty="0" err="1" smtClean="0"/>
              <a:t>Ογκομέτρηση</a:t>
            </a:r>
            <a:r>
              <a:rPr lang="el-GR" sz="4500" dirty="0" smtClean="0"/>
              <a:t> </a:t>
            </a:r>
            <a:r>
              <a:rPr lang="el-GR" sz="4500" dirty="0"/>
              <a:t>δεξαμενών και μέγιστο </a:t>
            </a:r>
            <a:r>
              <a:rPr lang="el-GR" sz="4500" dirty="0" smtClean="0"/>
              <a:t>επιτρεπτό σφάλμα </a:t>
            </a:r>
            <a:r>
              <a:rPr lang="el-GR" sz="4500" dirty="0"/>
              <a:t>καλής </a:t>
            </a:r>
            <a:r>
              <a:rPr lang="el-GR" sz="4500" dirty="0" smtClean="0"/>
              <a:t>λειτουργίας</a:t>
            </a:r>
          </a:p>
          <a:p>
            <a:endParaRPr lang="el-GR" sz="4500" dirty="0"/>
          </a:p>
          <a:p>
            <a:r>
              <a:rPr lang="el-GR" sz="4200" dirty="0" smtClean="0"/>
              <a:t>5</a:t>
            </a:r>
            <a:r>
              <a:rPr lang="el-GR" sz="4200" dirty="0" smtClean="0"/>
              <a:t>. </a:t>
            </a:r>
            <a:r>
              <a:rPr lang="el-GR" sz="4200" b="1" dirty="0"/>
              <a:t>Από 01−01−2014 έως 31−12−2014 οι </a:t>
            </a:r>
            <a:r>
              <a:rPr lang="el-GR" sz="4200" b="1" dirty="0" err="1"/>
              <a:t>ογκομετρήσεις</a:t>
            </a:r>
            <a:r>
              <a:rPr lang="el-GR" sz="4200" b="1" dirty="0"/>
              <a:t> </a:t>
            </a:r>
            <a:r>
              <a:rPr lang="el-GR" sz="4200" b="1" dirty="0" smtClean="0"/>
              <a:t>θα διενεργούνται </a:t>
            </a:r>
            <a:r>
              <a:rPr lang="el-GR" sz="4200" b="1" dirty="0"/>
              <a:t>από κατάλληλα πιστοποιημένους φορείς</a:t>
            </a:r>
            <a:r>
              <a:rPr lang="el-GR" sz="4200" dirty="0" smtClean="0"/>
              <a:t>. Η </a:t>
            </a:r>
            <a:r>
              <a:rPr lang="el-GR" sz="4200" dirty="0"/>
              <a:t>πιστοποίηση μπορεί να χορηγείται από φορέα </a:t>
            </a:r>
            <a:r>
              <a:rPr lang="el-GR" sz="4200" dirty="0" smtClean="0"/>
              <a:t>κατάλληλα </a:t>
            </a:r>
            <a:r>
              <a:rPr lang="el-GR" sz="4200" dirty="0"/>
              <a:t>διαπιστευμένο για τη συγκεκριμένη υπηρεσία</a:t>
            </a:r>
            <a:r>
              <a:rPr lang="el-GR" sz="4200" dirty="0" smtClean="0"/>
              <a:t>, υπό </a:t>
            </a:r>
            <a:r>
              <a:rPr lang="el-GR" sz="4200" dirty="0"/>
              <a:t>το καθεστώς της εθνικής, ευρωπαϊκής ή </a:t>
            </a:r>
            <a:r>
              <a:rPr lang="el-GR" sz="4200" dirty="0" smtClean="0"/>
              <a:t>διεθνούς νομοθεσίας</a:t>
            </a:r>
            <a:r>
              <a:rPr lang="el-GR" sz="4200" dirty="0"/>
              <a:t>, μέσω αξιολόγησης του διατιθέμενου </a:t>
            </a:r>
            <a:r>
              <a:rPr lang="el-GR" sz="4200" dirty="0" smtClean="0"/>
              <a:t>προσωπικού</a:t>
            </a:r>
            <a:r>
              <a:rPr lang="el-GR" sz="4200" dirty="0"/>
              <a:t>, εξοπλισμού και μεθόδου διακρίβωσης. </a:t>
            </a:r>
            <a:r>
              <a:rPr lang="el-GR" sz="4200" b="1" dirty="0" smtClean="0"/>
              <a:t>Πρόσθετα</a:t>
            </a:r>
            <a:r>
              <a:rPr lang="el-GR" sz="4200" b="1" dirty="0"/>
              <a:t>, προς επαλήθευση της τεχνικής ικανότητας </a:t>
            </a:r>
            <a:r>
              <a:rPr lang="el-GR" sz="4200" b="1" dirty="0" smtClean="0"/>
              <a:t>του αξιολογούμενου </a:t>
            </a:r>
            <a:r>
              <a:rPr lang="el-GR" sz="4200" b="1" dirty="0"/>
              <a:t>φορέα </a:t>
            </a:r>
            <a:r>
              <a:rPr lang="el-GR" sz="4200" b="1" dirty="0" err="1"/>
              <a:t>ογκομέτρησης</a:t>
            </a:r>
            <a:r>
              <a:rPr lang="el-GR" sz="4200" b="1" dirty="0"/>
              <a:t>, θα </a:t>
            </a:r>
            <a:r>
              <a:rPr lang="el-GR" sz="4200" b="1" dirty="0" smtClean="0"/>
              <a:t>διενεργείται και </a:t>
            </a:r>
            <a:r>
              <a:rPr lang="el-GR" sz="4200" b="1" dirty="0"/>
              <a:t>συγκριτική </a:t>
            </a:r>
            <a:r>
              <a:rPr lang="el-GR" sz="4200" b="1" dirty="0" err="1"/>
              <a:t>ογκομέτρηση</a:t>
            </a:r>
            <a:r>
              <a:rPr lang="el-GR" sz="4200" b="1" dirty="0"/>
              <a:t> δεξαμενής</a:t>
            </a:r>
            <a:r>
              <a:rPr lang="el-GR" sz="4200" b="1" dirty="0" smtClean="0"/>
              <a:t>.</a:t>
            </a:r>
          </a:p>
          <a:p>
            <a:endParaRPr lang="el-GR" sz="4200" b="1" dirty="0" smtClean="0"/>
          </a:p>
        </p:txBody>
      </p:sp>
    </p:spTree>
    <p:custDataLst>
      <p:tags r:id="rId1"/>
    </p:custDataLst>
    <p:extLst>
      <p:ext uri="{BB962C8B-B14F-4D97-AF65-F5344CB8AC3E}">
        <p14:creationId xmlns:p14="http://schemas.microsoft.com/office/powerpoint/2010/main" val="320763635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l-GR" dirty="0" err="1" smtClean="0"/>
              <a:t>Ογκομέτρηση</a:t>
            </a:r>
            <a:r>
              <a:rPr lang="el-GR" dirty="0"/>
              <a:t> &amp; Καλή Λειτουργία</a:t>
            </a:r>
          </a:p>
        </p:txBody>
      </p:sp>
      <p:sp>
        <p:nvSpPr>
          <p:cNvPr id="3" name="Content Placeholder 2"/>
          <p:cNvSpPr>
            <a:spLocks noGrp="1"/>
          </p:cNvSpPr>
          <p:nvPr>
            <p:ph idx="1"/>
            <p:custDataLst>
              <p:tags r:id="rId3"/>
            </p:custDataLst>
          </p:nvPr>
        </p:nvSpPr>
        <p:spPr>
          <a:xfrm>
            <a:off x="762000" y="1268760"/>
            <a:ext cx="8077200" cy="5400600"/>
          </a:xfrm>
        </p:spPr>
        <p:txBody>
          <a:bodyPr>
            <a:normAutofit fontScale="62500" lnSpcReduction="20000"/>
          </a:bodyPr>
          <a:lstStyle/>
          <a:p>
            <a:r>
              <a:rPr lang="el-GR" sz="4500" dirty="0" smtClean="0"/>
              <a:t>Απόσπασμα </a:t>
            </a:r>
            <a:r>
              <a:rPr lang="el-GR" sz="4500" dirty="0"/>
              <a:t>Φ2-2022/14-11-2012 </a:t>
            </a:r>
            <a:r>
              <a:rPr lang="el-GR" sz="4500" dirty="0" smtClean="0"/>
              <a:t>Άρθρο 8 -</a:t>
            </a:r>
            <a:r>
              <a:rPr lang="el-GR" sz="4500" dirty="0" err="1" smtClean="0"/>
              <a:t>Ογκομέτρηση</a:t>
            </a:r>
            <a:r>
              <a:rPr lang="el-GR" sz="4500" dirty="0" smtClean="0"/>
              <a:t> </a:t>
            </a:r>
            <a:r>
              <a:rPr lang="el-GR" sz="4500" dirty="0"/>
              <a:t>δεξαμενών και μέγιστο </a:t>
            </a:r>
            <a:r>
              <a:rPr lang="el-GR" sz="4500" dirty="0" smtClean="0"/>
              <a:t>επιτρεπτό σφάλμα </a:t>
            </a:r>
            <a:r>
              <a:rPr lang="el-GR" sz="4500" dirty="0"/>
              <a:t>καλής </a:t>
            </a:r>
            <a:r>
              <a:rPr lang="el-GR" sz="4500" dirty="0" smtClean="0"/>
              <a:t>λειτουργίας</a:t>
            </a:r>
          </a:p>
          <a:p>
            <a:endParaRPr lang="el-GR" sz="4500" dirty="0"/>
          </a:p>
          <a:p>
            <a:r>
              <a:rPr lang="el-GR" sz="4200" b="1" dirty="0" smtClean="0"/>
              <a:t>6</a:t>
            </a:r>
            <a:r>
              <a:rPr lang="el-GR" sz="4200" b="1" dirty="0" smtClean="0"/>
              <a:t>. </a:t>
            </a:r>
            <a:r>
              <a:rPr lang="el-GR" sz="4200" b="1" dirty="0"/>
              <a:t>Από 01−01−2015 οι </a:t>
            </a:r>
            <a:r>
              <a:rPr lang="el-GR" sz="4200" b="1" dirty="0" err="1"/>
              <a:t>ογκομετρήσεις</a:t>
            </a:r>
            <a:r>
              <a:rPr lang="el-GR" sz="4200" b="1" dirty="0"/>
              <a:t> θα </a:t>
            </a:r>
            <a:r>
              <a:rPr lang="el-GR" sz="4200" b="1" dirty="0" smtClean="0"/>
              <a:t>διενεργούνται αποκλειστικά </a:t>
            </a:r>
            <a:r>
              <a:rPr lang="el-GR" sz="4200" b="1" dirty="0"/>
              <a:t>και μόνο από διαπιστευμένους </a:t>
            </a:r>
            <a:r>
              <a:rPr lang="el-GR" sz="4200" b="1" dirty="0" smtClean="0"/>
              <a:t>φορείς</a:t>
            </a:r>
            <a:endParaRPr lang="el-GR" sz="4200" b="1" dirty="0"/>
          </a:p>
          <a:p>
            <a:endParaRPr lang="el-GR" sz="4200" dirty="0" smtClean="0"/>
          </a:p>
          <a:p>
            <a:r>
              <a:rPr lang="el-GR" sz="4200" dirty="0" smtClean="0"/>
              <a:t>7</a:t>
            </a:r>
            <a:r>
              <a:rPr lang="el-GR" sz="4200" dirty="0"/>
              <a:t>. </a:t>
            </a:r>
            <a:r>
              <a:rPr lang="el-GR" sz="4200" b="1" dirty="0"/>
              <a:t>Ο ογκομετρικός πίνακας κάθε δεξαμενής θα </a:t>
            </a:r>
            <a:r>
              <a:rPr lang="el-GR" sz="4200" b="1" dirty="0" smtClean="0"/>
              <a:t>έχει ισχύ </a:t>
            </a:r>
            <a:r>
              <a:rPr lang="el-GR" sz="4200" b="1" dirty="0"/>
              <a:t>για 10 χρόνια. </a:t>
            </a:r>
            <a:r>
              <a:rPr lang="el-GR" sz="4200" dirty="0"/>
              <a:t>Μετά τη λήξη του διαστήματος </a:t>
            </a:r>
            <a:r>
              <a:rPr lang="el-GR" sz="4200" dirty="0" smtClean="0"/>
              <a:t>αυτού </a:t>
            </a:r>
            <a:r>
              <a:rPr lang="el-GR" sz="4200" dirty="0"/>
              <a:t>θα απαιτείται εκ νέου </a:t>
            </a:r>
            <a:r>
              <a:rPr lang="el-GR" sz="4200" dirty="0" err="1"/>
              <a:t>ογκομέτρηση</a:t>
            </a:r>
            <a:r>
              <a:rPr lang="el-GR" sz="4200" dirty="0"/>
              <a:t>, εκτός και </a:t>
            </a:r>
            <a:r>
              <a:rPr lang="el-GR" sz="4200" dirty="0" smtClean="0"/>
              <a:t>αν υπάρξουν </a:t>
            </a:r>
            <a:r>
              <a:rPr lang="el-GR" sz="4200" dirty="0"/>
              <a:t>σοβαρές ενδείξεις μεταβολών, οπότε και </a:t>
            </a:r>
            <a:r>
              <a:rPr lang="el-GR" sz="4200" dirty="0" smtClean="0"/>
              <a:t>θα πρέπει </a:t>
            </a:r>
            <a:r>
              <a:rPr lang="el-GR" sz="4200" dirty="0"/>
              <a:t>η δεξαμενή να </a:t>
            </a:r>
            <a:r>
              <a:rPr lang="el-GR" sz="4200" dirty="0" err="1"/>
              <a:t>ογκομετρηθεί</a:t>
            </a:r>
            <a:r>
              <a:rPr lang="el-GR" sz="4200" dirty="0"/>
              <a:t> εκ νέου νωρίτερα</a:t>
            </a:r>
            <a:endParaRPr lang="el-GR" sz="4200" b="1" dirty="0" smtClean="0"/>
          </a:p>
        </p:txBody>
      </p:sp>
    </p:spTree>
    <p:custDataLst>
      <p:tags r:id="rId1"/>
    </p:custDataLst>
    <p:extLst>
      <p:ext uri="{BB962C8B-B14F-4D97-AF65-F5344CB8AC3E}">
        <p14:creationId xmlns:p14="http://schemas.microsoft.com/office/powerpoint/2010/main" val="277543194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l-GR" dirty="0" err="1" smtClean="0"/>
              <a:t>Ογκομέτρηση</a:t>
            </a:r>
            <a:r>
              <a:rPr lang="el-GR" dirty="0" smtClean="0"/>
              <a:t> &amp; Καλή Λειτουργία</a:t>
            </a:r>
            <a:endParaRPr lang="el-GR" dirty="0"/>
          </a:p>
        </p:txBody>
      </p:sp>
      <p:sp>
        <p:nvSpPr>
          <p:cNvPr id="3" name="Content Placeholder 2"/>
          <p:cNvSpPr>
            <a:spLocks noGrp="1"/>
          </p:cNvSpPr>
          <p:nvPr>
            <p:ph idx="1"/>
            <p:custDataLst>
              <p:tags r:id="rId3"/>
            </p:custDataLst>
          </p:nvPr>
        </p:nvSpPr>
        <p:spPr>
          <a:xfrm>
            <a:off x="762000" y="1268761"/>
            <a:ext cx="8077200" cy="4625016"/>
          </a:xfrm>
        </p:spPr>
        <p:txBody>
          <a:bodyPr>
            <a:normAutofit fontScale="55000" lnSpcReduction="20000"/>
          </a:bodyPr>
          <a:lstStyle/>
          <a:p>
            <a:r>
              <a:rPr lang="el-GR" dirty="0" smtClean="0"/>
              <a:t>Απόσπασμα </a:t>
            </a:r>
            <a:r>
              <a:rPr lang="el-GR" dirty="0"/>
              <a:t>Φ2-2022/14-11-2012 Άρθρο 8 -</a:t>
            </a:r>
            <a:r>
              <a:rPr lang="el-GR" dirty="0" err="1"/>
              <a:t>Ογκομέτρηση</a:t>
            </a:r>
            <a:r>
              <a:rPr lang="el-GR" dirty="0"/>
              <a:t> δεξαμενών και μέγιστο επιτρεπτό σφάλμα καλής </a:t>
            </a:r>
            <a:r>
              <a:rPr lang="el-GR" dirty="0" smtClean="0"/>
              <a:t>λειτουργίας</a:t>
            </a:r>
          </a:p>
          <a:p>
            <a:pPr marL="0" indent="0">
              <a:buNone/>
            </a:pPr>
            <a:endParaRPr lang="el-GR" dirty="0" smtClean="0"/>
          </a:p>
          <a:p>
            <a:r>
              <a:rPr lang="el-GR" dirty="0"/>
              <a:t>1. </a:t>
            </a:r>
            <a:r>
              <a:rPr lang="el-GR" b="1" dirty="0"/>
              <a:t>Πριν από την τελική βαθμονόμηση και </a:t>
            </a:r>
            <a:r>
              <a:rPr lang="el-GR" b="1" dirty="0" smtClean="0"/>
              <a:t>παράδοση σε </a:t>
            </a:r>
            <a:r>
              <a:rPr lang="el-GR" b="1" dirty="0"/>
              <a:t>λειτουργία του συστήματος, γίνεται </a:t>
            </a:r>
            <a:r>
              <a:rPr lang="el-GR" b="1" dirty="0" err="1" smtClean="0"/>
              <a:t>ογκομέτρηση</a:t>
            </a:r>
            <a:r>
              <a:rPr lang="el-GR" b="1" dirty="0" smtClean="0"/>
              <a:t> των </a:t>
            </a:r>
            <a:r>
              <a:rPr lang="el-GR" b="1" dirty="0"/>
              <a:t>δεξαμενών καυσίμων</a:t>
            </a:r>
            <a:r>
              <a:rPr lang="el-GR" dirty="0"/>
              <a:t>. Η εν λόγω </a:t>
            </a:r>
            <a:r>
              <a:rPr lang="el-GR" dirty="0" err="1"/>
              <a:t>ογκομέτρηση</a:t>
            </a:r>
            <a:r>
              <a:rPr lang="el-GR" dirty="0"/>
              <a:t> </a:t>
            </a:r>
            <a:r>
              <a:rPr lang="el-GR" dirty="0" smtClean="0"/>
              <a:t>γίνεται </a:t>
            </a:r>
            <a:r>
              <a:rPr lang="el-GR" dirty="0"/>
              <a:t>με χρήση διακριβωμένων ογκομετρικών </a:t>
            </a:r>
            <a:r>
              <a:rPr lang="el-GR" dirty="0" smtClean="0"/>
              <a:t>προτύπων (</a:t>
            </a:r>
            <a:r>
              <a:rPr lang="el-GR" dirty="0"/>
              <a:t>ογκομετρικού δοχείου ή προτύπου μετρητή ροής), </a:t>
            </a:r>
            <a:r>
              <a:rPr lang="el-GR" dirty="0" smtClean="0"/>
              <a:t>ή με </a:t>
            </a:r>
            <a:r>
              <a:rPr lang="el-GR" dirty="0"/>
              <a:t>οποιαδήποτε άλλη δόκιμη μέθοδο. Σχετικές </a:t>
            </a:r>
            <a:r>
              <a:rPr lang="el-GR" dirty="0" smtClean="0"/>
              <a:t>τεχνικές </a:t>
            </a:r>
            <a:r>
              <a:rPr lang="el-GR" dirty="0"/>
              <a:t>οδηγίες παρέχονται, στη Διεθνή Σύσταση OIML </a:t>
            </a:r>
            <a:r>
              <a:rPr lang="el-GR" dirty="0" smtClean="0"/>
              <a:t>R71:2008 </a:t>
            </a:r>
            <a:r>
              <a:rPr lang="el-GR" dirty="0"/>
              <a:t>και τα αναφερόμενα σε αυτή πρότυπα ISO. </a:t>
            </a:r>
            <a:r>
              <a:rPr lang="el-GR" dirty="0" smtClean="0"/>
              <a:t>Ως αποτέλεσμα </a:t>
            </a:r>
            <a:r>
              <a:rPr lang="el-GR" dirty="0"/>
              <a:t>της </a:t>
            </a:r>
            <a:r>
              <a:rPr lang="el-GR" dirty="0" err="1"/>
              <a:t>ογκομέτρησης</a:t>
            </a:r>
            <a:r>
              <a:rPr lang="el-GR" dirty="0"/>
              <a:t> </a:t>
            </a:r>
            <a:r>
              <a:rPr lang="el-GR" b="1" dirty="0"/>
              <a:t>παράγεται </a:t>
            </a:r>
            <a:r>
              <a:rPr lang="el-GR" b="1" dirty="0" smtClean="0"/>
              <a:t>ογκομετρικός </a:t>
            </a:r>
            <a:r>
              <a:rPr lang="el-GR" b="1" dirty="0"/>
              <a:t>πίνακας που εμφανίζει τον όγκο της δεξαμενής</a:t>
            </a:r>
            <a:r>
              <a:rPr lang="el-GR" b="1" dirty="0" smtClean="0"/>
              <a:t>, ως </a:t>
            </a:r>
            <a:r>
              <a:rPr lang="el-GR" b="1" dirty="0"/>
              <a:t>συνάρτηση του ύψους της στάθμης του καυσίμου</a:t>
            </a:r>
            <a:r>
              <a:rPr lang="el-GR" b="1" dirty="0" smtClean="0"/>
              <a:t>, στους </a:t>
            </a:r>
            <a:r>
              <a:rPr lang="el-GR" b="1" dirty="0"/>
              <a:t>15οC, σε βήματα του 1 mm, με τις </a:t>
            </a:r>
            <a:r>
              <a:rPr lang="el-GR" b="1" dirty="0" smtClean="0"/>
              <a:t>αντίστοιχες αβεβαιότητες </a:t>
            </a:r>
            <a:r>
              <a:rPr lang="el-GR" b="1" dirty="0"/>
              <a:t>μέτρησης</a:t>
            </a:r>
            <a:r>
              <a:rPr lang="el-GR" dirty="0"/>
              <a:t>. Για κάθε πρατήριο θα </a:t>
            </a:r>
            <a:r>
              <a:rPr lang="el-GR" dirty="0" smtClean="0"/>
              <a:t>υπάρχει </a:t>
            </a:r>
            <a:r>
              <a:rPr lang="el-GR" dirty="0"/>
              <a:t>διαθέσιμη </a:t>
            </a:r>
            <a:r>
              <a:rPr lang="el-GR" b="1" dirty="0"/>
              <a:t>φυσική βέργα από ορείχαλκο, με </a:t>
            </a:r>
            <a:r>
              <a:rPr lang="el-GR" b="1" dirty="0" smtClean="0"/>
              <a:t>χάραξη ενδείξεων </a:t>
            </a:r>
            <a:r>
              <a:rPr lang="el-GR" b="1" dirty="0"/>
              <a:t>σε βήματα όχι μεγαλύτερα των 5mm</a:t>
            </a:r>
            <a:r>
              <a:rPr lang="el-GR" dirty="0"/>
              <a:t>, </a:t>
            </a:r>
            <a:r>
              <a:rPr lang="el-GR" dirty="0" smtClean="0"/>
              <a:t>προαιρετικά </a:t>
            </a:r>
            <a:r>
              <a:rPr lang="el-GR" dirty="0"/>
              <a:t>άλλη χάραξη μεγαλύτερου βήματος σε </a:t>
            </a:r>
            <a:r>
              <a:rPr lang="el-GR" dirty="0" smtClean="0"/>
              <a:t>άλλη πλευρά </a:t>
            </a:r>
            <a:r>
              <a:rPr lang="el-GR" dirty="0"/>
              <a:t>και χάραξη αριθμού σειράς αυτής. H </a:t>
            </a:r>
            <a:r>
              <a:rPr lang="el-GR" dirty="0" smtClean="0"/>
              <a:t>μεταλλική βέργα </a:t>
            </a:r>
            <a:r>
              <a:rPr lang="el-GR" dirty="0"/>
              <a:t>θα συνοδεύεται από πιστοποιητικό </a:t>
            </a:r>
            <a:r>
              <a:rPr lang="el-GR" dirty="0" smtClean="0"/>
              <a:t>επαλήθευσης ή </a:t>
            </a:r>
            <a:r>
              <a:rPr lang="el-GR" dirty="0"/>
              <a:t>διακρίβωσης. Στον ογκομετρικό πίνακα εκάστης </a:t>
            </a:r>
            <a:r>
              <a:rPr lang="el-GR" dirty="0" smtClean="0"/>
              <a:t>δεξαμενής</a:t>
            </a:r>
            <a:r>
              <a:rPr lang="el-GR" dirty="0"/>
              <a:t>, θα αναγράφεται επίσης και το </a:t>
            </a:r>
            <a:r>
              <a:rPr lang="el-GR" dirty="0" smtClean="0"/>
              <a:t>αντιστάθμισμα (</a:t>
            </a:r>
            <a:r>
              <a:rPr lang="el-GR" dirty="0" err="1" smtClean="0"/>
              <a:t>offset</a:t>
            </a:r>
            <a:r>
              <a:rPr lang="el-GR" dirty="0"/>
              <a:t>) της φυσικής μεταλλικής βέργας.»</a:t>
            </a:r>
          </a:p>
        </p:txBody>
      </p:sp>
    </p:spTree>
    <p:custDataLst>
      <p:tags r:id="rId1"/>
    </p:custDataLst>
    <p:extLst>
      <p:ext uri="{BB962C8B-B14F-4D97-AF65-F5344CB8AC3E}">
        <p14:creationId xmlns:p14="http://schemas.microsoft.com/office/powerpoint/2010/main" val="368089307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1907704" y="3048000"/>
            <a:ext cx="7007696" cy="1362075"/>
          </a:xfrm>
        </p:spPr>
        <p:txBody>
          <a:bodyPr>
            <a:normAutofit/>
          </a:bodyPr>
          <a:lstStyle/>
          <a:p>
            <a:pPr>
              <a:defRPr lang="el-GR"/>
            </a:pPr>
            <a:r>
              <a:rPr lang="el-GR" dirty="0" err="1" smtClean="0"/>
              <a:t>Σασ</a:t>
            </a:r>
            <a:r>
              <a:rPr lang="el-GR" dirty="0" smtClean="0"/>
              <a:t> </a:t>
            </a:r>
            <a:r>
              <a:rPr lang="el-GR" dirty="0" err="1" smtClean="0"/>
              <a:t>ευχαριστω</a:t>
            </a:r>
            <a:r>
              <a:rPr lang="el-GR" dirty="0" smtClean="0"/>
              <a:t> για την </a:t>
            </a:r>
            <a:r>
              <a:rPr lang="el-GR" dirty="0" err="1" smtClean="0"/>
              <a:t>προσοχη</a:t>
            </a:r>
            <a:r>
              <a:rPr lang="el-GR" dirty="0" smtClean="0"/>
              <a:t> </a:t>
            </a:r>
            <a:r>
              <a:rPr lang="el-GR" dirty="0" err="1" smtClean="0"/>
              <a:t>σασ</a:t>
            </a:r>
            <a:r>
              <a:rPr lang="el-GR" dirty="0" smtClean="0"/>
              <a:t>.</a:t>
            </a:r>
            <a:endParaRPr lang="el-GR" dirty="0"/>
          </a:p>
        </p:txBody>
      </p:sp>
    </p:spTree>
    <p:custDataLst>
      <p:tags r:id="rId1"/>
    </p:custData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Autofit/>
          </a:bodyPr>
          <a:lstStyle/>
          <a:p>
            <a:pPr algn="ctr"/>
            <a:r>
              <a:rPr lang="el-GR" sz="3600" b="1" dirty="0" smtClean="0"/>
              <a:t>ΕΓΚΑΤΑΣΤΑΣΗ ΟΛΟΚΛΗΡΩΜΕΝΟΥ ΣΥΣΤΗΜΑΤΟΣ ΕΙΣΡΟΩΝ-ΕΚΡΟΩΝ</a:t>
            </a:r>
            <a:endParaRPr lang="el-GR" sz="3600" b="1" dirty="0"/>
          </a:p>
        </p:txBody>
      </p:sp>
      <p:sp>
        <p:nvSpPr>
          <p:cNvPr id="5" name="Content Placeholder 4"/>
          <p:cNvSpPr>
            <a:spLocks noGrp="1"/>
          </p:cNvSpPr>
          <p:nvPr>
            <p:ph idx="1"/>
            <p:custDataLst>
              <p:tags r:id="rId3"/>
            </p:custDataLst>
          </p:nvPr>
        </p:nvSpPr>
        <p:spPr/>
        <p:txBody>
          <a:bodyPr>
            <a:normAutofit/>
          </a:bodyPr>
          <a:lstStyle/>
          <a:p>
            <a:endParaRPr lang="el-GR" dirty="0" smtClean="0"/>
          </a:p>
          <a:p>
            <a:endParaRPr lang="el-GR" dirty="0"/>
          </a:p>
          <a:p>
            <a:pPr marL="0" indent="0" algn="ctr">
              <a:buNone/>
            </a:pPr>
            <a:endParaRPr lang="el-GR" dirty="0" smtClean="0"/>
          </a:p>
          <a:p>
            <a:pPr marL="0" indent="0" algn="ctr">
              <a:buNone/>
            </a:pPr>
            <a:r>
              <a:rPr lang="el-GR" sz="4400" dirty="0" smtClean="0"/>
              <a:t>Με </a:t>
            </a:r>
            <a:r>
              <a:rPr lang="el-GR" sz="4400" dirty="0"/>
              <a:t>ποια εταιρία να </a:t>
            </a:r>
            <a:r>
              <a:rPr lang="el-GR" sz="4400" dirty="0" smtClean="0"/>
              <a:t>υπογράψω;</a:t>
            </a:r>
            <a:endParaRPr lang="el-GR" sz="4400"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Autofit/>
          </a:bodyPr>
          <a:lstStyle/>
          <a:p>
            <a:pPr algn="ctr"/>
            <a:r>
              <a:rPr lang="el-GR" sz="3600" b="1" dirty="0" smtClean="0"/>
              <a:t>ΕΓΚΑΤΑΣΤΑΣΗ ΟΛΟΚΛΗΡΩΜΕΝΟΥ ΣΥΣΤΗΜΑΤΟΣ ΕΙΣΡΟΩΝ-ΕΚΡΟΩΝ</a:t>
            </a:r>
            <a:endParaRPr lang="el-GR" sz="3600" b="1" dirty="0"/>
          </a:p>
        </p:txBody>
      </p:sp>
      <p:sp>
        <p:nvSpPr>
          <p:cNvPr id="5" name="Content Placeholder 4"/>
          <p:cNvSpPr>
            <a:spLocks noGrp="1"/>
          </p:cNvSpPr>
          <p:nvPr>
            <p:ph idx="1"/>
            <p:custDataLst>
              <p:tags r:id="rId3"/>
            </p:custDataLst>
          </p:nvPr>
        </p:nvSpPr>
        <p:spPr/>
        <p:txBody>
          <a:bodyPr>
            <a:normAutofit/>
          </a:bodyPr>
          <a:lstStyle/>
          <a:p>
            <a:r>
              <a:rPr lang="el-GR" dirty="0" smtClean="0"/>
              <a:t>Ποια είναι τα κριτήρια επιλογής του βέλτιστου συστήματος;</a:t>
            </a:r>
            <a:endParaRPr lang="el-GR" dirty="0"/>
          </a:p>
          <a:p>
            <a:r>
              <a:rPr lang="el-GR" dirty="0" smtClean="0"/>
              <a:t>Ποια είναι τα κριτήρια επιλογής του εγκαταστάτη – συντηρητή; </a:t>
            </a:r>
          </a:p>
          <a:p>
            <a:r>
              <a:rPr lang="el-GR" dirty="0" smtClean="0"/>
              <a:t>Τι γίνεται τελικά με την </a:t>
            </a:r>
            <a:r>
              <a:rPr lang="el-GR" dirty="0" err="1" smtClean="0"/>
              <a:t>ογκομέτρηση</a:t>
            </a:r>
            <a:r>
              <a:rPr lang="el-GR" dirty="0" smtClean="0"/>
              <a:t> και με την συνολική λειτουργία του συστήματος</a:t>
            </a:r>
            <a:r>
              <a:rPr lang="el-GR" dirty="0"/>
              <a:t>; </a:t>
            </a:r>
            <a:endParaRPr lang="en-US" dirty="0" smtClean="0"/>
          </a:p>
          <a:p>
            <a:r>
              <a:rPr lang="el-GR" dirty="0" smtClean="0"/>
              <a:t>Τι λέει η Φ2-2022/14-11-2012 </a:t>
            </a:r>
            <a:r>
              <a:rPr lang="el-GR" dirty="0"/>
              <a:t>όπως τροποποίησε την </a:t>
            </a:r>
            <a:r>
              <a:rPr lang="el-GR" dirty="0" smtClean="0"/>
              <a:t>Φ2-1617/07-12-2010</a:t>
            </a:r>
            <a:r>
              <a:rPr lang="el-GR" dirty="0"/>
              <a:t>;</a:t>
            </a:r>
          </a:p>
        </p:txBody>
      </p:sp>
    </p:spTree>
    <p:custDataLst>
      <p:tags r:id="rId1"/>
    </p:custDataLst>
    <p:extLst>
      <p:ext uri="{BB962C8B-B14F-4D97-AF65-F5344CB8AC3E}">
        <p14:creationId xmlns:p14="http://schemas.microsoft.com/office/powerpoint/2010/main" val="373445674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2031" y="3820621"/>
            <a:ext cx="6781800" cy="2167135"/>
          </a:xfrm>
          <a:prstGeom prst="rect">
            <a:avLst/>
          </a:prstGeom>
          <a:noFill/>
        </p:spPr>
        <p:txBody>
          <a:bodyPr wrap="square" rtlCol="0">
            <a:normAutofit lnSpcReduction="10000"/>
          </a:bodyPr>
          <a:lstStyle/>
          <a:p>
            <a:pPr algn="ctr"/>
            <a:r>
              <a:rPr lang="el-GR" sz="7200" dirty="0" smtClean="0"/>
              <a:t>Να τη διαβάσετε προσεκτικά!</a:t>
            </a:r>
            <a:endParaRPr lang="el-GR" sz="7200" dirty="0"/>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0"/>
            <a:ext cx="7765662" cy="16476125"/>
          </a:xfrm>
          <a:prstGeom prst="rect">
            <a:avLst/>
          </a:prstGeom>
        </p:spPr>
      </p:pic>
      <p:sp>
        <p:nvSpPr>
          <p:cNvPr id="4" name="TextBox 3"/>
          <p:cNvSpPr txBox="1"/>
          <p:nvPr/>
        </p:nvSpPr>
        <p:spPr>
          <a:xfrm>
            <a:off x="989611" y="2636912"/>
            <a:ext cx="7123611" cy="1008112"/>
          </a:xfrm>
          <a:prstGeom prst="rect">
            <a:avLst/>
          </a:prstGeom>
          <a:noFill/>
        </p:spPr>
        <p:txBody>
          <a:bodyPr wrap="square" rtlCol="0">
            <a:normAutofit fontScale="40000" lnSpcReduction="20000"/>
          </a:bodyPr>
          <a:lstStyle/>
          <a:p>
            <a:pPr algn="ctr"/>
            <a:r>
              <a:rPr lang="el-GR" sz="10900" dirty="0" smtClean="0"/>
              <a:t>Φ2-2022/14-11-2012</a:t>
            </a:r>
          </a:p>
          <a:p>
            <a:pPr algn="ctr"/>
            <a:r>
              <a:rPr lang="el-GR" sz="6000" dirty="0" smtClean="0"/>
              <a:t>(Φ2-1617/ 07-10-2010)</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948182584"/>
              </p:ext>
            </p:extLst>
          </p:nvPr>
        </p:nvGraphicFramePr>
        <p:xfrm>
          <a:off x="971600" y="1752600"/>
          <a:ext cx="770485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41248" y="301752"/>
            <a:ext cx="8077200" cy="1143000"/>
          </a:xfrm>
        </p:spPr>
        <p:txBody>
          <a:bodyPr>
            <a:normAutofit/>
          </a:bodyPr>
          <a:lstStyle/>
          <a:p>
            <a:r>
              <a:rPr lang="el-GR" dirty="0" smtClean="0"/>
              <a:t>Κριτήρια </a:t>
            </a:r>
            <a:r>
              <a:rPr lang="el-GR" dirty="0"/>
              <a:t>Ε</a:t>
            </a:r>
            <a:r>
              <a:rPr lang="el-GR" dirty="0" smtClean="0"/>
              <a:t>πιλογής Συστήματος</a:t>
            </a:r>
            <a:endParaRPr lang="el-G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dgm id="{7E429971-BC57-430F-BB25-C0574E5E39E3}"/>
                                            </p:graphicEl>
                                          </p:spTgt>
                                        </p:tgtEl>
                                        <p:attrNameLst>
                                          <p:attrName>style.visibility</p:attrName>
                                        </p:attrNameLst>
                                      </p:cBhvr>
                                      <p:to>
                                        <p:strVal val="visible"/>
                                      </p:to>
                                    </p:set>
                                    <p:animEffect transition="in" filter="wipe(left)">
                                      <p:cBhvr>
                                        <p:cTn id="7" dur="500"/>
                                        <p:tgtEl>
                                          <p:spTgt spid="3">
                                            <p:graphicEl>
                                              <a:dgm id="{7E429971-BC57-430F-BB25-C0574E5E39E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dgm id="{D54B1729-BC98-42C1-9C6C-D65DCBA4358F}"/>
                                            </p:graphicEl>
                                          </p:spTgt>
                                        </p:tgtEl>
                                        <p:attrNameLst>
                                          <p:attrName>style.visibility</p:attrName>
                                        </p:attrNameLst>
                                      </p:cBhvr>
                                      <p:to>
                                        <p:strVal val="visible"/>
                                      </p:to>
                                    </p:set>
                                    <p:animEffect transition="in" filter="wipe(left)">
                                      <p:cBhvr>
                                        <p:cTn id="12" dur="500"/>
                                        <p:tgtEl>
                                          <p:spTgt spid="3">
                                            <p:graphicEl>
                                              <a:dgm id="{D54B1729-BC98-42C1-9C6C-D65DCBA4358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graphicEl>
                                              <a:dgm id="{C04276DC-EE64-470A-B8BC-09067B8045FA}"/>
                                            </p:graphicEl>
                                          </p:spTgt>
                                        </p:tgtEl>
                                        <p:attrNameLst>
                                          <p:attrName>style.visibility</p:attrName>
                                        </p:attrNameLst>
                                      </p:cBhvr>
                                      <p:to>
                                        <p:strVal val="visible"/>
                                      </p:to>
                                    </p:set>
                                    <p:animEffect transition="in" filter="wipe(left)">
                                      <p:cBhvr>
                                        <p:cTn id="17" dur="500"/>
                                        <p:tgtEl>
                                          <p:spTgt spid="3">
                                            <p:graphicEl>
                                              <a:dgm id="{C04276DC-EE64-470A-B8BC-09067B8045F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graphicEl>
                                              <a:dgm id="{B37A5355-225B-4C6F-AED7-6C620F99EECC}"/>
                                            </p:graphicEl>
                                          </p:spTgt>
                                        </p:tgtEl>
                                        <p:attrNameLst>
                                          <p:attrName>style.visibility</p:attrName>
                                        </p:attrNameLst>
                                      </p:cBhvr>
                                      <p:to>
                                        <p:strVal val="visible"/>
                                      </p:to>
                                    </p:set>
                                    <p:animEffect transition="in" filter="wipe(left)">
                                      <p:cBhvr>
                                        <p:cTn id="22" dur="500"/>
                                        <p:tgtEl>
                                          <p:spTgt spid="3">
                                            <p:graphicEl>
                                              <a:dgm id="{B37A5355-225B-4C6F-AED7-6C620F99EEC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graphicEl>
                                              <a:dgm id="{F5034101-5B7D-4FE7-B47A-5A48CF39606B}"/>
                                            </p:graphicEl>
                                          </p:spTgt>
                                        </p:tgtEl>
                                        <p:attrNameLst>
                                          <p:attrName>style.visibility</p:attrName>
                                        </p:attrNameLst>
                                      </p:cBhvr>
                                      <p:to>
                                        <p:strVal val="visible"/>
                                      </p:to>
                                    </p:set>
                                    <p:animEffect transition="in" filter="wipe(left)">
                                      <p:cBhvr>
                                        <p:cTn id="27" dur="500"/>
                                        <p:tgtEl>
                                          <p:spTgt spid="3">
                                            <p:graphicEl>
                                              <a:dgm id="{F5034101-5B7D-4FE7-B47A-5A48CF39606B}"/>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graphicEl>
                                              <a:dgm id="{C7C3E6FD-D83F-4BDA-907E-B5EE041DA931}"/>
                                            </p:graphicEl>
                                          </p:spTgt>
                                        </p:tgtEl>
                                        <p:attrNameLst>
                                          <p:attrName>style.visibility</p:attrName>
                                        </p:attrNameLst>
                                      </p:cBhvr>
                                      <p:to>
                                        <p:strVal val="visible"/>
                                      </p:to>
                                    </p:set>
                                    <p:animEffect transition="in" filter="wipe(left)">
                                      <p:cBhvr>
                                        <p:cTn id="32" dur="500"/>
                                        <p:tgtEl>
                                          <p:spTgt spid="3">
                                            <p:graphicEl>
                                              <a:dgm id="{C7C3E6FD-D83F-4BDA-907E-B5EE041DA931}"/>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graphicEl>
                                              <a:dgm id="{A051B26A-E9E2-4B03-828F-73B00EEAA581}"/>
                                            </p:graphicEl>
                                          </p:spTgt>
                                        </p:tgtEl>
                                        <p:attrNameLst>
                                          <p:attrName>style.visibility</p:attrName>
                                        </p:attrNameLst>
                                      </p:cBhvr>
                                      <p:to>
                                        <p:strVal val="visible"/>
                                      </p:to>
                                    </p:set>
                                    <p:animEffect transition="in" filter="wipe(left)">
                                      <p:cBhvr>
                                        <p:cTn id="37" dur="500"/>
                                        <p:tgtEl>
                                          <p:spTgt spid="3">
                                            <p:graphicEl>
                                              <a:dgm id="{A051B26A-E9E2-4B03-828F-73B00EEAA581}"/>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graphicEl>
                                              <a:dgm id="{ABCBE8EE-7268-48B0-9270-CECDFEB268B3}"/>
                                            </p:graphicEl>
                                          </p:spTgt>
                                        </p:tgtEl>
                                        <p:attrNameLst>
                                          <p:attrName>style.visibility</p:attrName>
                                        </p:attrNameLst>
                                      </p:cBhvr>
                                      <p:to>
                                        <p:strVal val="visible"/>
                                      </p:to>
                                    </p:set>
                                    <p:animEffect transition="in" filter="wipe(left)">
                                      <p:cBhvr>
                                        <p:cTn id="42" dur="500"/>
                                        <p:tgtEl>
                                          <p:spTgt spid="3">
                                            <p:graphicEl>
                                              <a:dgm id="{ABCBE8EE-7268-48B0-9270-CECDFEB268B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771750847"/>
              </p:ext>
            </p:extLst>
          </p:nvPr>
        </p:nvGraphicFramePr>
        <p:xfrm>
          <a:off x="971600" y="1752600"/>
          <a:ext cx="7704856" cy="1100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41248" y="301752"/>
            <a:ext cx="8077200" cy="1143000"/>
          </a:xfrm>
        </p:spPr>
        <p:txBody>
          <a:bodyPr>
            <a:normAutofit/>
          </a:bodyPr>
          <a:lstStyle/>
          <a:p>
            <a:r>
              <a:rPr lang="el-GR" dirty="0" smtClean="0"/>
              <a:t>Κριτήρια </a:t>
            </a:r>
            <a:r>
              <a:rPr lang="el-GR" dirty="0"/>
              <a:t>Ε</a:t>
            </a:r>
            <a:r>
              <a:rPr lang="el-GR" dirty="0" smtClean="0"/>
              <a:t>πιλογής Εγκαταστάτη</a:t>
            </a:r>
            <a:endParaRPr lang="el-GR" dirty="0"/>
          </a:p>
        </p:txBody>
      </p:sp>
      <p:sp>
        <p:nvSpPr>
          <p:cNvPr id="4" name="TextBox 3"/>
          <p:cNvSpPr txBox="1"/>
          <p:nvPr/>
        </p:nvSpPr>
        <p:spPr>
          <a:xfrm>
            <a:off x="1403648" y="3356992"/>
            <a:ext cx="7128792" cy="2862322"/>
          </a:xfrm>
          <a:prstGeom prst="rect">
            <a:avLst/>
          </a:prstGeom>
          <a:noFill/>
        </p:spPr>
        <p:txBody>
          <a:bodyPr wrap="square" rtlCol="0">
            <a:spAutoFit/>
          </a:bodyPr>
          <a:lstStyle/>
          <a:p>
            <a:r>
              <a:rPr lang="el-GR" b="1" dirty="0">
                <a:hlinkClick r:id="rId8"/>
              </a:rPr>
              <a:t>Κατάλογος εταιρειών εγκατάστασης συστημάτων εισροών-εκροών</a:t>
            </a:r>
            <a:r>
              <a:rPr lang="el-GR" dirty="0"/>
              <a:t> που έχουν υποβάλλει στοιχεία, σύμφωνα με τις προϋποθέσεις του άρθρου 8 παρ.1 της ΚΥΑ Φ2-1617/21-12-2010 όπως ισχύει</a:t>
            </a:r>
            <a:r>
              <a:rPr lang="el-GR" dirty="0" smtClean="0"/>
              <a:t>.</a:t>
            </a:r>
            <a:endParaRPr lang="en-US" dirty="0" smtClean="0"/>
          </a:p>
          <a:p>
            <a:r>
              <a:rPr lang="el-GR" dirty="0" smtClean="0"/>
              <a:t>Η </a:t>
            </a:r>
            <a:r>
              <a:rPr lang="el-GR" dirty="0"/>
              <a:t>ανάρτηση αφορά σε εταιρίες που υπέβαλαν στοιχεία όπως ορίζεται στο Άρθρο 8 της Φ2-1617/7-12-2010 και σύμφωνα με το ερωτηματολόγιο της Υπηρεσίας μας. </a:t>
            </a:r>
            <a:r>
              <a:rPr lang="el-GR" b="1" dirty="0"/>
              <a:t>Αυτό κατά καμία ερμηνεία δεν νοείται ως πιστοποίηση ικανότητας ή καταλληλότητας εκ μέρους μας</a:t>
            </a:r>
            <a:r>
              <a:rPr lang="el-GR" dirty="0"/>
              <a:t> </a:t>
            </a:r>
            <a:r>
              <a:rPr lang="el-GR" b="1" dirty="0"/>
              <a:t>για τις αναφερόμενες εταιρείες</a:t>
            </a:r>
            <a:r>
              <a:rPr lang="el-GR" dirty="0"/>
              <a:t>, αλλά επιβεβαίωση ότι οι εταιρίες πληρούν τα ελάχιστα κριτήρια επαγγελματικής επάρκειας που ζητούνται στο σχετικό άρθρο. Κάθε άλλη χρήση της έννοιας αυτής αποτελεί παραπληροφόρηση</a:t>
            </a:r>
            <a:endParaRPr lang="el-GR" dirty="0"/>
          </a:p>
        </p:txBody>
      </p:sp>
    </p:spTree>
    <p:extLst>
      <p:ext uri="{BB962C8B-B14F-4D97-AF65-F5344CB8AC3E}">
        <p14:creationId xmlns:p14="http://schemas.microsoft.com/office/powerpoint/2010/main" val="41282605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dgm id="{7E429971-BC57-430F-BB25-C0574E5E39E3}"/>
                                            </p:graphicEl>
                                          </p:spTgt>
                                        </p:tgtEl>
                                        <p:attrNameLst>
                                          <p:attrName>style.visibility</p:attrName>
                                        </p:attrNameLst>
                                      </p:cBhvr>
                                      <p:to>
                                        <p:strVal val="visible"/>
                                      </p:to>
                                    </p:set>
                                    <p:animEffect transition="in" filter="wipe(left)">
                                      <p:cBhvr>
                                        <p:cTn id="7" dur="500"/>
                                        <p:tgtEl>
                                          <p:spTgt spid="3">
                                            <p:graphicEl>
                                              <a:dgm id="{7E429971-BC57-430F-BB25-C0574E5E39E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dgm id="{D54B1729-BC98-42C1-9C6C-D65DCBA4358F}"/>
                                            </p:graphicEl>
                                          </p:spTgt>
                                        </p:tgtEl>
                                        <p:attrNameLst>
                                          <p:attrName>style.visibility</p:attrName>
                                        </p:attrNameLst>
                                      </p:cBhvr>
                                      <p:to>
                                        <p:strVal val="visible"/>
                                      </p:to>
                                    </p:set>
                                    <p:animEffect transition="in" filter="wipe(left)">
                                      <p:cBhvr>
                                        <p:cTn id="12" dur="500"/>
                                        <p:tgtEl>
                                          <p:spTgt spid="3">
                                            <p:graphicEl>
                                              <a:dgm id="{D54B1729-BC98-42C1-9C6C-D65DCBA4358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809757742"/>
              </p:ext>
            </p:extLst>
          </p:nvPr>
        </p:nvGraphicFramePr>
        <p:xfrm>
          <a:off x="971600" y="1752600"/>
          <a:ext cx="770485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41248" y="301752"/>
            <a:ext cx="8077200" cy="1143000"/>
          </a:xfrm>
        </p:spPr>
        <p:txBody>
          <a:bodyPr>
            <a:normAutofit/>
          </a:bodyPr>
          <a:lstStyle/>
          <a:p>
            <a:r>
              <a:rPr lang="el-GR" dirty="0" smtClean="0"/>
              <a:t>Κριτήρια </a:t>
            </a:r>
            <a:r>
              <a:rPr lang="el-GR" dirty="0"/>
              <a:t>Ε</a:t>
            </a:r>
            <a:r>
              <a:rPr lang="el-GR" dirty="0" smtClean="0"/>
              <a:t>πιλογής Εγκαταστάτη</a:t>
            </a:r>
            <a:endParaRPr lang="el-GR" dirty="0"/>
          </a:p>
        </p:txBody>
      </p:sp>
    </p:spTree>
    <p:extLst>
      <p:ext uri="{BB962C8B-B14F-4D97-AF65-F5344CB8AC3E}">
        <p14:creationId xmlns:p14="http://schemas.microsoft.com/office/powerpoint/2010/main" val="213546023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dgm id="{C04276DC-EE64-470A-B8BC-09067B8045FA}"/>
                                            </p:graphicEl>
                                          </p:spTgt>
                                        </p:tgtEl>
                                        <p:attrNameLst>
                                          <p:attrName>style.visibility</p:attrName>
                                        </p:attrNameLst>
                                      </p:cBhvr>
                                      <p:to>
                                        <p:strVal val="visible"/>
                                      </p:to>
                                    </p:set>
                                    <p:animEffect transition="in" filter="wipe(left)">
                                      <p:cBhvr>
                                        <p:cTn id="7" dur="500"/>
                                        <p:tgtEl>
                                          <p:spTgt spid="3">
                                            <p:graphicEl>
                                              <a:dgm id="{C04276DC-EE64-470A-B8BC-09067B8045F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dgm id="{B37A5355-225B-4C6F-AED7-6C620F99EECC}"/>
                                            </p:graphicEl>
                                          </p:spTgt>
                                        </p:tgtEl>
                                        <p:attrNameLst>
                                          <p:attrName>style.visibility</p:attrName>
                                        </p:attrNameLst>
                                      </p:cBhvr>
                                      <p:to>
                                        <p:strVal val="visible"/>
                                      </p:to>
                                    </p:set>
                                    <p:animEffect transition="in" filter="wipe(left)">
                                      <p:cBhvr>
                                        <p:cTn id="12" dur="500"/>
                                        <p:tgtEl>
                                          <p:spTgt spid="3">
                                            <p:graphicEl>
                                              <a:dgm id="{B37A5355-225B-4C6F-AED7-6C620F99EEC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graphicEl>
                                              <a:dgm id="{F5034101-5B7D-4FE7-B47A-5A48CF39606B}"/>
                                            </p:graphicEl>
                                          </p:spTgt>
                                        </p:tgtEl>
                                        <p:attrNameLst>
                                          <p:attrName>style.visibility</p:attrName>
                                        </p:attrNameLst>
                                      </p:cBhvr>
                                      <p:to>
                                        <p:strVal val="visible"/>
                                      </p:to>
                                    </p:set>
                                    <p:animEffect transition="in" filter="wipe(left)">
                                      <p:cBhvr>
                                        <p:cTn id="17" dur="500"/>
                                        <p:tgtEl>
                                          <p:spTgt spid="3">
                                            <p:graphicEl>
                                              <a:dgm id="{F5034101-5B7D-4FE7-B47A-5A48CF39606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graphicEl>
                                              <a:dgm id="{C7C3E6FD-D83F-4BDA-907E-B5EE041DA931}"/>
                                            </p:graphicEl>
                                          </p:spTgt>
                                        </p:tgtEl>
                                        <p:attrNameLst>
                                          <p:attrName>style.visibility</p:attrName>
                                        </p:attrNameLst>
                                      </p:cBhvr>
                                      <p:to>
                                        <p:strVal val="visible"/>
                                      </p:to>
                                    </p:set>
                                    <p:animEffect transition="in" filter="wipe(left)">
                                      <p:cBhvr>
                                        <p:cTn id="22" dur="500"/>
                                        <p:tgtEl>
                                          <p:spTgt spid="3">
                                            <p:graphicEl>
                                              <a:dgm id="{C7C3E6FD-D83F-4BDA-907E-B5EE041DA93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graphicEl>
                                              <a:dgm id="{A051B26A-E9E2-4B03-828F-73B00EEAA581}"/>
                                            </p:graphicEl>
                                          </p:spTgt>
                                        </p:tgtEl>
                                        <p:attrNameLst>
                                          <p:attrName>style.visibility</p:attrName>
                                        </p:attrNameLst>
                                      </p:cBhvr>
                                      <p:to>
                                        <p:strVal val="visible"/>
                                      </p:to>
                                    </p:set>
                                    <p:animEffect transition="in" filter="wipe(left)">
                                      <p:cBhvr>
                                        <p:cTn id="27" dur="500"/>
                                        <p:tgtEl>
                                          <p:spTgt spid="3">
                                            <p:graphicEl>
                                              <a:dgm id="{A051B26A-E9E2-4B03-828F-73B00EEAA581}"/>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graphicEl>
                                              <a:dgm id="{ABCBE8EE-7268-48B0-9270-CECDFEB268B3}"/>
                                            </p:graphicEl>
                                          </p:spTgt>
                                        </p:tgtEl>
                                        <p:attrNameLst>
                                          <p:attrName>style.visibility</p:attrName>
                                        </p:attrNameLst>
                                      </p:cBhvr>
                                      <p:to>
                                        <p:strVal val="visible"/>
                                      </p:to>
                                    </p:set>
                                    <p:animEffect transition="in" filter="wipe(left)">
                                      <p:cBhvr>
                                        <p:cTn id="32" dur="500"/>
                                        <p:tgtEl>
                                          <p:spTgt spid="3">
                                            <p:graphicEl>
                                              <a:dgm id="{ABCBE8EE-7268-48B0-9270-CECDFEB268B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068960"/>
            <a:ext cx="8087816" cy="1341115"/>
          </a:xfrm>
        </p:spPr>
        <p:txBody>
          <a:bodyPr>
            <a:normAutofit fontScale="90000"/>
          </a:bodyPr>
          <a:lstStyle/>
          <a:p>
            <a:pPr algn="ctr"/>
            <a:r>
              <a:rPr lang="el-GR" sz="5300" dirty="0" smtClean="0"/>
              <a:t>ΟΓΚΟΜΕΤΡΗΣΗ/</a:t>
            </a:r>
            <a:r>
              <a:rPr lang="el-GR" sz="5300" dirty="0" err="1" smtClean="0"/>
              <a:t>εγκαταστατεσ</a:t>
            </a:r>
            <a:r>
              <a:rPr lang="el-GR" sz="5300" dirty="0"/>
              <a:t/>
            </a:r>
            <a:br>
              <a:rPr lang="el-GR" sz="5300" dirty="0"/>
            </a:br>
            <a:r>
              <a:rPr lang="el-GR" sz="3600" dirty="0" smtClean="0"/>
              <a:t>ΤΙ ΟΡΙΖΕΙ Η Φ2-2022/14-11-2012;;</a:t>
            </a:r>
            <a:endParaRPr lang="el-GR" sz="36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l-GR" dirty="0" smtClean="0"/>
              <a:t>Εγκαταστάτες</a:t>
            </a:r>
            <a:endParaRPr lang="el-GR" dirty="0"/>
          </a:p>
        </p:txBody>
      </p:sp>
      <p:sp>
        <p:nvSpPr>
          <p:cNvPr id="3" name="Content Placeholder 2"/>
          <p:cNvSpPr>
            <a:spLocks noGrp="1"/>
          </p:cNvSpPr>
          <p:nvPr>
            <p:ph idx="1"/>
            <p:custDataLst>
              <p:tags r:id="rId3"/>
            </p:custDataLst>
          </p:nvPr>
        </p:nvSpPr>
        <p:spPr/>
        <p:txBody>
          <a:bodyPr>
            <a:normAutofit fontScale="85000" lnSpcReduction="20000"/>
          </a:bodyPr>
          <a:lstStyle/>
          <a:p>
            <a:r>
              <a:rPr lang="el-GR" dirty="0" smtClean="0"/>
              <a:t>Απόσπασμα Φ2-2022/14-11-2012</a:t>
            </a:r>
          </a:p>
          <a:p>
            <a:endParaRPr lang="el-GR" dirty="0"/>
          </a:p>
          <a:p>
            <a:pPr marL="0" indent="0">
              <a:buNone/>
            </a:pPr>
            <a:r>
              <a:rPr lang="el-GR" dirty="0"/>
              <a:t>«Εγκαταστάτης του συστήματος νοείται αυτός που</a:t>
            </a:r>
          </a:p>
          <a:p>
            <a:pPr marL="0" indent="0">
              <a:buNone/>
            </a:pPr>
            <a:r>
              <a:rPr lang="el-GR" dirty="0"/>
              <a:t>εγκαθιστά μέρος ή σύνολο του εξοπλισμού, </a:t>
            </a:r>
            <a:r>
              <a:rPr lang="el-GR" dirty="0" err="1"/>
              <a:t>διασυνδέει</a:t>
            </a:r>
            <a:endParaRPr lang="el-GR" dirty="0"/>
          </a:p>
          <a:p>
            <a:pPr marL="0" indent="0">
              <a:buNone/>
            </a:pPr>
            <a:r>
              <a:rPr lang="el-GR" dirty="0"/>
              <a:t>τα επί μέρους εξαρτήματα αυτού μεταξύ τους, τα θέτει</a:t>
            </a:r>
          </a:p>
          <a:p>
            <a:pPr marL="0" indent="0">
              <a:buNone/>
            </a:pPr>
            <a:r>
              <a:rPr lang="el-GR" dirty="0"/>
              <a:t>και παραδίδει σε λειτουργία, εγκαθιστά το λογισμικό</a:t>
            </a:r>
          </a:p>
          <a:p>
            <a:pPr marL="0" indent="0">
              <a:buNone/>
            </a:pPr>
            <a:r>
              <a:rPr lang="el-GR" dirty="0"/>
              <a:t>ελέγχου εισροών – εκροών και έχει την ευθύνη του</a:t>
            </a:r>
          </a:p>
          <a:p>
            <a:pPr marL="0" indent="0">
              <a:buNone/>
            </a:pPr>
            <a:r>
              <a:rPr lang="el-GR" dirty="0"/>
              <a:t>ελέγχου του όλου συστήματος, υποβάλλοντας τη </a:t>
            </a:r>
            <a:r>
              <a:rPr lang="el-GR" dirty="0" smtClean="0"/>
              <a:t>Δήλωση </a:t>
            </a:r>
            <a:r>
              <a:rPr lang="el-GR" dirty="0"/>
              <a:t>Εγκατάστασης που προβλέπεται στη παρ. 2 του</a:t>
            </a:r>
          </a:p>
          <a:p>
            <a:pPr marL="0" indent="0">
              <a:buNone/>
            </a:pPr>
            <a:r>
              <a:rPr lang="el-GR" dirty="0"/>
              <a:t>παρόντος Άρθρου.»</a:t>
            </a:r>
          </a:p>
        </p:txBody>
      </p:sp>
    </p:spTree>
    <p:custDataLst>
      <p:tags r:id="rId1"/>
    </p:custDataLst>
    <p:extLst>
      <p:ext uri="{BB962C8B-B14F-4D97-AF65-F5344CB8AC3E}">
        <p14:creationId xmlns:p14="http://schemas.microsoft.com/office/powerpoint/2010/main" val="168465973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1.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12.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13.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14.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15.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16.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17.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18.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19.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21.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22.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23.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24.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25.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26.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27.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28.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29.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30.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31.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32.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33.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34.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35.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ags/tag36.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4.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heme/theme1.xml><?xml version="1.0" encoding="utf-8"?>
<a:theme xmlns:a="http://schemas.openxmlformats.org/drawingml/2006/main" name="Εκπαίδευση">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1841</Words>
  <Application>Microsoft Office PowerPoint</Application>
  <PresentationFormat>Προβολή στην οθόνη (4:3)</PresentationFormat>
  <Paragraphs>168</Paragraphs>
  <Slides>17</Slides>
  <Notes>17</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Εκπαίδευση</vt:lpstr>
      <vt:lpstr>Κρισιμα σημεια στην επιλογη του συστηματοσ εισροων - εκροων</vt:lpstr>
      <vt:lpstr>ΕΓΚΑΤΑΣΤΑΣΗ ΟΛΟΚΛΗΡΩΜΕΝΟΥ ΣΥΣΤΗΜΑΤΟΣ ΕΙΣΡΟΩΝ-ΕΚΡΟΩΝ</vt:lpstr>
      <vt:lpstr>ΕΓΚΑΤΑΣΤΑΣΗ ΟΛΟΚΛΗΡΩΜΕΝΟΥ ΣΥΣΤΗΜΑΤΟΣ ΕΙΣΡΟΩΝ-ΕΚΡΟΩΝ</vt:lpstr>
      <vt:lpstr>Παρουσίαση του PowerPoint</vt:lpstr>
      <vt:lpstr>Κριτήρια Επιλογής Συστήματος</vt:lpstr>
      <vt:lpstr>Κριτήρια Επιλογής Εγκαταστάτη</vt:lpstr>
      <vt:lpstr>Κριτήρια Επιλογής Εγκαταστάτη</vt:lpstr>
      <vt:lpstr>ΟΓΚΟΜΕΤΡΗΣΗ/εγκαταστατεσ ΤΙ ΟΡΙΖΕΙ Η Φ2-2022/14-11-2012;;</vt:lpstr>
      <vt:lpstr>Εγκαταστάτες</vt:lpstr>
      <vt:lpstr>Εγκαταστάτες</vt:lpstr>
      <vt:lpstr>Ογκομέτρηση &amp; Καλή Λειτουργία</vt:lpstr>
      <vt:lpstr>Ογκομέτρηση &amp; Καλή Λειτουργία</vt:lpstr>
      <vt:lpstr>Ογκομέτρηση &amp; Καλή Λειτουργία</vt:lpstr>
      <vt:lpstr>Ογκομέτρηση &amp; Καλή Λειτουργία</vt:lpstr>
      <vt:lpstr>Ογκομέτρηση &amp; Καλή Λειτουργία</vt:lpstr>
      <vt:lpstr>Ογκομέτρηση &amp; Καλή Λειτουργία</vt:lpstr>
      <vt:lpstr>Σασ ευχαριστω για την προσοχη σασ.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2013-03-02T17:29:11Z</dcterms:created>
  <dcterms:modified xsi:type="dcterms:W3CDTF">2013-03-09T23:41:23Z</dcterms:modified>
</cp:coreProperties>
</file>